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74" r:id="rId2"/>
    <p:sldId id="287" r:id="rId3"/>
    <p:sldId id="273" r:id="rId4"/>
    <p:sldId id="288" r:id="rId5"/>
    <p:sldId id="282" r:id="rId6"/>
    <p:sldId id="303" r:id="rId7"/>
    <p:sldId id="285" r:id="rId8"/>
    <p:sldId id="304" r:id="rId9"/>
    <p:sldId id="305" r:id="rId10"/>
    <p:sldId id="275" r:id="rId11"/>
    <p:sldId id="290" r:id="rId12"/>
    <p:sldId id="293" r:id="rId13"/>
    <p:sldId id="276" r:id="rId14"/>
    <p:sldId id="297" r:id="rId15"/>
    <p:sldId id="295" r:id="rId16"/>
    <p:sldId id="291" r:id="rId17"/>
    <p:sldId id="262" r:id="rId18"/>
    <p:sldId id="292" r:id="rId19"/>
    <p:sldId id="298" r:id="rId20"/>
    <p:sldId id="286" r:id="rId21"/>
    <p:sldId id="299" r:id="rId22"/>
    <p:sldId id="300" r:id="rId23"/>
    <p:sldId id="301" r:id="rId24"/>
    <p:sldId id="272" r:id="rId25"/>
    <p:sldId id="306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FFCC"/>
    <a:srgbClr val="FF0066"/>
    <a:srgbClr val="660066"/>
    <a:srgbClr val="FF3300"/>
    <a:srgbClr val="0033CC"/>
    <a:srgbClr val="FF00FF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81DEFEFE-3B8C-448D-AA9B-F34D5E011922}" type="datetimeFigureOut">
              <a:rPr lang="en-US"/>
              <a:pPr>
                <a:defRPr/>
              </a:pPr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F2396179-7C66-4F4A-8591-A5D0EB42D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BD0711-F89F-43BB-8233-8B40186DC49B}" type="slidenum">
              <a:rPr lang="en-US">
                <a:cs typeface="Arial" charset="0"/>
              </a:rPr>
              <a:pPr/>
              <a:t>5</a:t>
            </a:fld>
            <a:endParaRPr lang="en-US">
              <a:cs typeface="Arial" charset="0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506605E-A8CC-4B86-9F81-4E2DF341FDE5}" type="slidenum">
              <a:rPr lang="en-US">
                <a:cs typeface="Arial" charset="0"/>
              </a:rPr>
              <a:pPr/>
              <a:t>7</a:t>
            </a:fld>
            <a:endParaRPr lang="en-US">
              <a:cs typeface="Arial" charset="0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4BEFEA7-4797-4C2D-BABE-6EB52A616C3B}" type="slidenum">
              <a:rPr lang="en-US">
                <a:cs typeface="Arial" charset="0"/>
              </a:rPr>
              <a:pPr/>
              <a:t>12</a:t>
            </a:fld>
            <a:endParaRPr lang="en-US">
              <a:cs typeface="Arial" charset="0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E21B7A7-9D78-46BC-A136-E1C1FDD04FD2}" type="slidenum">
              <a:rPr lang="en-US">
                <a:cs typeface="Arial" charset="0"/>
              </a:rPr>
              <a:pPr/>
              <a:t>15</a:t>
            </a:fld>
            <a:endParaRPr lang="en-US">
              <a:cs typeface="Arial" charset="0"/>
            </a:endParaRPr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2AA03E-F58C-4ED0-9472-053CCA36164C}" type="slidenum">
              <a:rPr lang="en-US">
                <a:cs typeface="Arial" charset="0"/>
              </a:rPr>
              <a:pPr/>
              <a:t>19</a:t>
            </a:fld>
            <a:endParaRPr lang="en-US">
              <a:cs typeface="Arial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A3A26B3-CBCF-490B-8DCA-A9DFFE2FCA73}" type="slidenum">
              <a:rPr lang="en-US">
                <a:cs typeface="Arial" charset="0"/>
              </a:rPr>
              <a:pPr/>
              <a:t>21</a:t>
            </a:fld>
            <a:endParaRPr lang="en-US">
              <a:cs typeface="Arial" charset="0"/>
            </a:endParaRPr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D286815-5071-4E9D-B7D2-3FC28F01FEB6}" type="slidenum">
              <a:rPr lang="en-US">
                <a:cs typeface="Arial" charset="0"/>
              </a:rPr>
              <a:pPr/>
              <a:t>23</a:t>
            </a:fld>
            <a:endParaRPr lang="en-US">
              <a:cs typeface="Arial" charset="0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E2CBB-0F7A-4F7B-B17D-3B51FD6A8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1E3E0-E35F-498B-82FC-E9412CFF70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4EBAB-56DC-48B9-8C34-F7BA67E64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97654-C8D0-4CDA-8E96-F229A16464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702D3-8D0E-49CC-8D3C-0FCC00865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83EEE-1306-416E-85AE-8C4C5D1085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2811D-5A8A-4F57-B469-ACAB94178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FAE46-27BE-4258-8827-61AE96F24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0E4D0-8E58-42F2-99CE-4241258F9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82FCE-426D-4677-8318-C5BE0A784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985FB-A3C1-45B0-B324-D19D2032A5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5E8E7-DBD3-4692-A311-18E819786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6B8E3-DC30-4D41-A762-9EFEE209A3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5F79A-20ED-439B-9D29-CD6E256647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3645E-EABB-4E14-A5BB-3D4EDA8AA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910BAA0F-753F-4576-9F87-EAC2238D1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1" r:id="rId3"/>
    <p:sldLayoutId id="2147483660" r:id="rId4"/>
    <p:sldLayoutId id="2147483659" r:id="rId5"/>
    <p:sldLayoutId id="2147483658" r:id="rId6"/>
    <p:sldLayoutId id="2147483657" r:id="rId7"/>
    <p:sldLayoutId id="2147483656" r:id="rId8"/>
    <p:sldLayoutId id="2147483655" r:id="rId9"/>
    <p:sldLayoutId id="2147483654" r:id="rId10"/>
    <p:sldLayoutId id="2147483653" r:id="rId11"/>
    <p:sldLayoutId id="2147483652" r:id="rId12"/>
    <p:sldLayoutId id="2147483651" r:id="rId13"/>
    <p:sldLayoutId id="2147483650" r:id="rId14"/>
    <p:sldLayoutId id="2147483649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hoa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838200" y="3352800"/>
            <a:ext cx="7315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>
                <a:solidFill>
                  <a:srgbClr val="FF6600"/>
                </a:solidFill>
              </a:rPr>
              <a:t>      </a:t>
            </a:r>
          </a:p>
        </p:txBody>
      </p:sp>
      <p:pic>
        <p:nvPicPr>
          <p:cNvPr id="18437" name="Picture 6" descr="XMASCA~1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914400" y="4267200"/>
            <a:ext cx="1981200" cy="1152525"/>
          </a:xfrm>
        </p:spPr>
      </p:pic>
      <p:sp>
        <p:nvSpPr>
          <p:cNvPr id="33799" name="WordArt 7"/>
          <p:cNvSpPr>
            <a:spLocks noChangeArrowheads="1" noChangeShapeType="1" noTextEdit="1"/>
          </p:cNvSpPr>
          <p:nvPr/>
        </p:nvSpPr>
        <p:spPr bwMode="auto">
          <a:xfrm>
            <a:off x="1981200" y="2438400"/>
            <a:ext cx="44958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66FF33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MÔN TOÁN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Line 4"/>
          <p:cNvSpPr>
            <a:spLocks noChangeShapeType="1"/>
          </p:cNvSpPr>
          <p:nvPr/>
        </p:nvSpPr>
        <p:spPr bwMode="auto">
          <a:xfrm>
            <a:off x="1039813" y="3348038"/>
            <a:ext cx="6096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698" name="Line 7"/>
          <p:cNvSpPr>
            <a:spLocks noChangeShapeType="1"/>
          </p:cNvSpPr>
          <p:nvPr/>
        </p:nvSpPr>
        <p:spPr bwMode="auto">
          <a:xfrm flipV="1">
            <a:off x="1993900" y="2686050"/>
            <a:ext cx="1588" cy="433388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699" name="Rectangle 35"/>
          <p:cNvSpPr>
            <a:spLocks noChangeArrowheads="1"/>
          </p:cNvSpPr>
          <p:nvPr/>
        </p:nvSpPr>
        <p:spPr bwMode="auto">
          <a:xfrm>
            <a:off x="1641475" y="1905000"/>
            <a:ext cx="685800" cy="69373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/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1717675" y="1981200"/>
            <a:ext cx="450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 </a:t>
            </a:r>
            <a:r>
              <a:rPr lang="en-US" sz="3200" b="1">
                <a:solidFill>
                  <a:srgbClr val="CC0000"/>
                </a:solidFill>
                <a:latin typeface=".VnTime" pitchFamily="34" charset="0"/>
              </a:rPr>
              <a:t>5</a:t>
            </a:r>
          </a:p>
        </p:txBody>
      </p:sp>
      <p:graphicFrame>
        <p:nvGraphicFramePr>
          <p:cNvPr id="34834" name="Group 18"/>
          <p:cNvGraphicFramePr>
            <a:graphicFrameLocks noGrp="1"/>
          </p:cNvGraphicFramePr>
          <p:nvPr/>
        </p:nvGraphicFramePr>
        <p:xfrm>
          <a:off x="3810000" y="762000"/>
          <a:ext cx="5105400" cy="5486400"/>
        </p:xfrm>
        <a:graphic>
          <a:graphicData uri="http://schemas.openxmlformats.org/drawingml/2006/table">
            <a:tbl>
              <a:tblPr/>
              <a:tblGrid>
                <a:gridCol w="449996"/>
                <a:gridCol w="443449"/>
                <a:gridCol w="446723"/>
                <a:gridCol w="448359"/>
                <a:gridCol w="445086"/>
                <a:gridCol w="449995"/>
                <a:gridCol w="458177"/>
                <a:gridCol w="433632"/>
                <a:gridCol w="448359"/>
                <a:gridCol w="445086"/>
                <a:gridCol w="636538"/>
              </a:tblGrid>
              <a:tr h="49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</a:tr>
              <a:tr h="49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72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911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847" name="Text Box 164"/>
          <p:cNvSpPr txBox="1">
            <a:spLocks noChangeArrowheads="1"/>
          </p:cNvSpPr>
          <p:nvPr/>
        </p:nvSpPr>
        <p:spPr bwMode="auto">
          <a:xfrm>
            <a:off x="676275" y="2986088"/>
            <a:ext cx="45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.VnTime" pitchFamily="34" charset="0"/>
              </a:rPr>
              <a:t>6</a:t>
            </a:r>
          </a:p>
        </p:txBody>
      </p:sp>
      <p:sp>
        <p:nvSpPr>
          <p:cNvPr id="29848" name="Text Box 165"/>
          <p:cNvSpPr txBox="1">
            <a:spLocks noChangeArrowheads="1"/>
          </p:cNvSpPr>
          <p:nvPr/>
        </p:nvSpPr>
        <p:spPr bwMode="auto">
          <a:xfrm>
            <a:off x="1608138" y="30480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.VnTime" pitchFamily="34" charset="0"/>
              </a:rPr>
              <a:t>30</a:t>
            </a:r>
          </a:p>
        </p:txBody>
      </p:sp>
      <p:sp>
        <p:nvSpPr>
          <p:cNvPr id="29" name="Line 175"/>
          <p:cNvSpPr>
            <a:spLocks noChangeShapeType="1"/>
          </p:cNvSpPr>
          <p:nvPr/>
        </p:nvSpPr>
        <p:spPr bwMode="auto">
          <a:xfrm>
            <a:off x="4038600" y="4114800"/>
            <a:ext cx="2193925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176"/>
          <p:cNvSpPr>
            <a:spLocks noChangeShapeType="1"/>
          </p:cNvSpPr>
          <p:nvPr/>
        </p:nvSpPr>
        <p:spPr bwMode="auto">
          <a:xfrm flipV="1">
            <a:off x="6400800" y="1066800"/>
            <a:ext cx="0" cy="3017838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n>
                <a:solidFill>
                  <a:srgbClr val="00B0F0"/>
                </a:solidFill>
              </a:ln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8" grpId="0"/>
      <p:bldP spid="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4"/>
          <p:cNvSpPr>
            <a:spLocks noChangeArrowheads="1"/>
          </p:cNvSpPr>
          <p:nvPr/>
        </p:nvSpPr>
        <p:spPr bwMode="auto">
          <a:xfrm>
            <a:off x="60467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100</a:t>
            </a:r>
          </a:p>
        </p:txBody>
      </p:sp>
      <p:sp>
        <p:nvSpPr>
          <p:cNvPr id="31746" name="Rectangle 5"/>
          <p:cNvSpPr>
            <a:spLocks noChangeArrowheads="1"/>
          </p:cNvSpPr>
          <p:nvPr/>
        </p:nvSpPr>
        <p:spPr bwMode="auto">
          <a:xfrm>
            <a:off x="5480050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31747" name="Rectangle 6"/>
          <p:cNvSpPr>
            <a:spLocks noChangeArrowheads="1"/>
          </p:cNvSpPr>
          <p:nvPr/>
        </p:nvSpPr>
        <p:spPr bwMode="auto">
          <a:xfrm>
            <a:off x="4911725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31748" name="Rectangle 7"/>
          <p:cNvSpPr>
            <a:spLocks noChangeArrowheads="1"/>
          </p:cNvSpPr>
          <p:nvPr/>
        </p:nvSpPr>
        <p:spPr bwMode="auto">
          <a:xfrm>
            <a:off x="43402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31749" name="Rectangle 8"/>
          <p:cNvSpPr>
            <a:spLocks noChangeArrowheads="1"/>
          </p:cNvSpPr>
          <p:nvPr/>
        </p:nvSpPr>
        <p:spPr bwMode="auto">
          <a:xfrm>
            <a:off x="37734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31750" name="Rectangle 9"/>
          <p:cNvSpPr>
            <a:spLocks noChangeArrowheads="1"/>
          </p:cNvSpPr>
          <p:nvPr/>
        </p:nvSpPr>
        <p:spPr bwMode="auto">
          <a:xfrm>
            <a:off x="3205163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31751" name="Rectangle 10"/>
          <p:cNvSpPr>
            <a:spLocks noChangeArrowheads="1"/>
          </p:cNvSpPr>
          <p:nvPr/>
        </p:nvSpPr>
        <p:spPr bwMode="auto">
          <a:xfrm>
            <a:off x="26384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31752" name="Rectangle 11"/>
          <p:cNvSpPr>
            <a:spLocks noChangeArrowheads="1"/>
          </p:cNvSpPr>
          <p:nvPr/>
        </p:nvSpPr>
        <p:spPr bwMode="auto">
          <a:xfrm>
            <a:off x="20669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31753" name="Rectangle 12"/>
          <p:cNvSpPr>
            <a:spLocks noChangeArrowheads="1"/>
          </p:cNvSpPr>
          <p:nvPr/>
        </p:nvSpPr>
        <p:spPr bwMode="auto">
          <a:xfrm>
            <a:off x="1498600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31754" name="Rectangle 13"/>
          <p:cNvSpPr>
            <a:spLocks noChangeArrowheads="1"/>
          </p:cNvSpPr>
          <p:nvPr/>
        </p:nvSpPr>
        <p:spPr bwMode="auto">
          <a:xfrm>
            <a:off x="931863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1755" name="Rectangle 14"/>
          <p:cNvSpPr>
            <a:spLocks noChangeArrowheads="1"/>
          </p:cNvSpPr>
          <p:nvPr/>
        </p:nvSpPr>
        <p:spPr bwMode="auto">
          <a:xfrm>
            <a:off x="3651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1756" name="Rectangle 15"/>
          <p:cNvSpPr>
            <a:spLocks noChangeArrowheads="1"/>
          </p:cNvSpPr>
          <p:nvPr/>
        </p:nvSpPr>
        <p:spPr bwMode="auto">
          <a:xfrm>
            <a:off x="60467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31757" name="Rectangle 16"/>
          <p:cNvSpPr>
            <a:spLocks noChangeArrowheads="1"/>
          </p:cNvSpPr>
          <p:nvPr/>
        </p:nvSpPr>
        <p:spPr bwMode="auto">
          <a:xfrm>
            <a:off x="5480050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81</a:t>
            </a:r>
          </a:p>
        </p:txBody>
      </p:sp>
      <p:sp>
        <p:nvSpPr>
          <p:cNvPr id="31758" name="Rectangle 17"/>
          <p:cNvSpPr>
            <a:spLocks noChangeArrowheads="1"/>
          </p:cNvSpPr>
          <p:nvPr/>
        </p:nvSpPr>
        <p:spPr bwMode="auto">
          <a:xfrm>
            <a:off x="4911725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31759" name="Rectangle 18"/>
          <p:cNvSpPr>
            <a:spLocks noChangeArrowheads="1"/>
          </p:cNvSpPr>
          <p:nvPr/>
        </p:nvSpPr>
        <p:spPr bwMode="auto">
          <a:xfrm>
            <a:off x="43402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31760" name="Rectangle 19"/>
          <p:cNvSpPr>
            <a:spLocks noChangeArrowheads="1"/>
          </p:cNvSpPr>
          <p:nvPr/>
        </p:nvSpPr>
        <p:spPr bwMode="auto">
          <a:xfrm>
            <a:off x="37734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31761" name="Rectangle 20"/>
          <p:cNvSpPr>
            <a:spLocks noChangeArrowheads="1"/>
          </p:cNvSpPr>
          <p:nvPr/>
        </p:nvSpPr>
        <p:spPr bwMode="auto">
          <a:xfrm>
            <a:off x="3205163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31762" name="Rectangle 21"/>
          <p:cNvSpPr>
            <a:spLocks noChangeArrowheads="1"/>
          </p:cNvSpPr>
          <p:nvPr/>
        </p:nvSpPr>
        <p:spPr bwMode="auto">
          <a:xfrm>
            <a:off x="26384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31763" name="Rectangle 22"/>
          <p:cNvSpPr>
            <a:spLocks noChangeArrowheads="1"/>
          </p:cNvSpPr>
          <p:nvPr/>
        </p:nvSpPr>
        <p:spPr bwMode="auto">
          <a:xfrm>
            <a:off x="20669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31764" name="Rectangle 23"/>
          <p:cNvSpPr>
            <a:spLocks noChangeArrowheads="1"/>
          </p:cNvSpPr>
          <p:nvPr/>
        </p:nvSpPr>
        <p:spPr bwMode="auto">
          <a:xfrm>
            <a:off x="1498600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31765" name="Rectangle 24"/>
          <p:cNvSpPr>
            <a:spLocks noChangeArrowheads="1"/>
          </p:cNvSpPr>
          <p:nvPr/>
        </p:nvSpPr>
        <p:spPr bwMode="auto">
          <a:xfrm>
            <a:off x="931863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1766" name="Rectangle 25"/>
          <p:cNvSpPr>
            <a:spLocks noChangeArrowheads="1"/>
          </p:cNvSpPr>
          <p:nvPr/>
        </p:nvSpPr>
        <p:spPr bwMode="auto">
          <a:xfrm>
            <a:off x="3651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1767" name="Rectangle 26"/>
          <p:cNvSpPr>
            <a:spLocks noChangeArrowheads="1"/>
          </p:cNvSpPr>
          <p:nvPr/>
        </p:nvSpPr>
        <p:spPr bwMode="auto">
          <a:xfrm>
            <a:off x="60467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31768" name="Rectangle 27"/>
          <p:cNvSpPr>
            <a:spLocks noChangeArrowheads="1"/>
          </p:cNvSpPr>
          <p:nvPr/>
        </p:nvSpPr>
        <p:spPr bwMode="auto">
          <a:xfrm>
            <a:off x="5480050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31769" name="Rectangle 28"/>
          <p:cNvSpPr>
            <a:spLocks noChangeArrowheads="1"/>
          </p:cNvSpPr>
          <p:nvPr/>
        </p:nvSpPr>
        <p:spPr bwMode="auto">
          <a:xfrm>
            <a:off x="4911725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64</a:t>
            </a:r>
          </a:p>
        </p:txBody>
      </p:sp>
      <p:sp>
        <p:nvSpPr>
          <p:cNvPr id="31770" name="Rectangle 29"/>
          <p:cNvSpPr>
            <a:spLocks noChangeArrowheads="1"/>
          </p:cNvSpPr>
          <p:nvPr/>
        </p:nvSpPr>
        <p:spPr bwMode="auto">
          <a:xfrm>
            <a:off x="43402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31771" name="Rectangle 30"/>
          <p:cNvSpPr>
            <a:spLocks noChangeArrowheads="1"/>
          </p:cNvSpPr>
          <p:nvPr/>
        </p:nvSpPr>
        <p:spPr bwMode="auto">
          <a:xfrm>
            <a:off x="37734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31772" name="Rectangle 31"/>
          <p:cNvSpPr>
            <a:spLocks noChangeArrowheads="1"/>
          </p:cNvSpPr>
          <p:nvPr/>
        </p:nvSpPr>
        <p:spPr bwMode="auto">
          <a:xfrm>
            <a:off x="3205163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31773" name="Rectangle 32"/>
          <p:cNvSpPr>
            <a:spLocks noChangeArrowheads="1"/>
          </p:cNvSpPr>
          <p:nvPr/>
        </p:nvSpPr>
        <p:spPr bwMode="auto">
          <a:xfrm>
            <a:off x="26384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31774" name="Rectangle 33"/>
          <p:cNvSpPr>
            <a:spLocks noChangeArrowheads="1"/>
          </p:cNvSpPr>
          <p:nvPr/>
        </p:nvSpPr>
        <p:spPr bwMode="auto">
          <a:xfrm>
            <a:off x="20669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31775" name="Rectangle 34"/>
          <p:cNvSpPr>
            <a:spLocks noChangeArrowheads="1"/>
          </p:cNvSpPr>
          <p:nvPr/>
        </p:nvSpPr>
        <p:spPr bwMode="auto">
          <a:xfrm>
            <a:off x="1498600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31776" name="Rectangle 35"/>
          <p:cNvSpPr>
            <a:spLocks noChangeArrowheads="1"/>
          </p:cNvSpPr>
          <p:nvPr/>
        </p:nvSpPr>
        <p:spPr bwMode="auto">
          <a:xfrm>
            <a:off x="931863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1777" name="Rectangle 36"/>
          <p:cNvSpPr>
            <a:spLocks noChangeArrowheads="1"/>
          </p:cNvSpPr>
          <p:nvPr/>
        </p:nvSpPr>
        <p:spPr bwMode="auto">
          <a:xfrm>
            <a:off x="3651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1778" name="Rectangle 37"/>
          <p:cNvSpPr>
            <a:spLocks noChangeArrowheads="1"/>
          </p:cNvSpPr>
          <p:nvPr/>
        </p:nvSpPr>
        <p:spPr bwMode="auto">
          <a:xfrm>
            <a:off x="60467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31779" name="Rectangle 38"/>
          <p:cNvSpPr>
            <a:spLocks noChangeArrowheads="1"/>
          </p:cNvSpPr>
          <p:nvPr/>
        </p:nvSpPr>
        <p:spPr bwMode="auto">
          <a:xfrm>
            <a:off x="5480050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31780" name="Rectangle 39"/>
          <p:cNvSpPr>
            <a:spLocks noChangeArrowheads="1"/>
          </p:cNvSpPr>
          <p:nvPr/>
        </p:nvSpPr>
        <p:spPr bwMode="auto">
          <a:xfrm>
            <a:off x="4911725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31781" name="Rectangle 40"/>
          <p:cNvSpPr>
            <a:spLocks noChangeArrowheads="1"/>
          </p:cNvSpPr>
          <p:nvPr/>
        </p:nvSpPr>
        <p:spPr bwMode="auto">
          <a:xfrm>
            <a:off x="43402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49</a:t>
            </a:r>
          </a:p>
        </p:txBody>
      </p:sp>
      <p:sp>
        <p:nvSpPr>
          <p:cNvPr id="31782" name="Rectangle 41"/>
          <p:cNvSpPr>
            <a:spLocks noChangeArrowheads="1"/>
          </p:cNvSpPr>
          <p:nvPr/>
        </p:nvSpPr>
        <p:spPr bwMode="auto">
          <a:xfrm>
            <a:off x="37734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31783" name="Rectangle 42"/>
          <p:cNvSpPr>
            <a:spLocks noChangeArrowheads="1"/>
          </p:cNvSpPr>
          <p:nvPr/>
        </p:nvSpPr>
        <p:spPr bwMode="auto">
          <a:xfrm>
            <a:off x="3205163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31784" name="Rectangle 43"/>
          <p:cNvSpPr>
            <a:spLocks noChangeArrowheads="1"/>
          </p:cNvSpPr>
          <p:nvPr/>
        </p:nvSpPr>
        <p:spPr bwMode="auto">
          <a:xfrm>
            <a:off x="26384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31785" name="Rectangle 44"/>
          <p:cNvSpPr>
            <a:spLocks noChangeArrowheads="1"/>
          </p:cNvSpPr>
          <p:nvPr/>
        </p:nvSpPr>
        <p:spPr bwMode="auto">
          <a:xfrm>
            <a:off x="20669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31786" name="Rectangle 45"/>
          <p:cNvSpPr>
            <a:spLocks noChangeArrowheads="1"/>
          </p:cNvSpPr>
          <p:nvPr/>
        </p:nvSpPr>
        <p:spPr bwMode="auto">
          <a:xfrm>
            <a:off x="1498600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31787" name="Rectangle 46"/>
          <p:cNvSpPr>
            <a:spLocks noChangeArrowheads="1"/>
          </p:cNvSpPr>
          <p:nvPr/>
        </p:nvSpPr>
        <p:spPr bwMode="auto">
          <a:xfrm>
            <a:off x="931863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31788" name="Rectangle 47"/>
          <p:cNvSpPr>
            <a:spLocks noChangeArrowheads="1"/>
          </p:cNvSpPr>
          <p:nvPr/>
        </p:nvSpPr>
        <p:spPr bwMode="auto">
          <a:xfrm>
            <a:off x="3651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31789" name="Rectangle 48"/>
          <p:cNvSpPr>
            <a:spLocks noChangeArrowheads="1"/>
          </p:cNvSpPr>
          <p:nvPr/>
        </p:nvSpPr>
        <p:spPr bwMode="auto">
          <a:xfrm>
            <a:off x="60467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31790" name="Rectangle 49"/>
          <p:cNvSpPr>
            <a:spLocks noChangeArrowheads="1"/>
          </p:cNvSpPr>
          <p:nvPr/>
        </p:nvSpPr>
        <p:spPr bwMode="auto">
          <a:xfrm>
            <a:off x="5480050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31791" name="Rectangle 50"/>
          <p:cNvSpPr>
            <a:spLocks noChangeArrowheads="1"/>
          </p:cNvSpPr>
          <p:nvPr/>
        </p:nvSpPr>
        <p:spPr bwMode="auto">
          <a:xfrm>
            <a:off x="4911725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31792" name="Rectangle 51"/>
          <p:cNvSpPr>
            <a:spLocks noChangeArrowheads="1"/>
          </p:cNvSpPr>
          <p:nvPr/>
        </p:nvSpPr>
        <p:spPr bwMode="auto">
          <a:xfrm>
            <a:off x="43402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31793" name="Rectangle 52"/>
          <p:cNvSpPr>
            <a:spLocks noChangeArrowheads="1"/>
          </p:cNvSpPr>
          <p:nvPr/>
        </p:nvSpPr>
        <p:spPr bwMode="auto">
          <a:xfrm>
            <a:off x="37734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31794" name="Rectangle 53"/>
          <p:cNvSpPr>
            <a:spLocks noChangeArrowheads="1"/>
          </p:cNvSpPr>
          <p:nvPr/>
        </p:nvSpPr>
        <p:spPr bwMode="auto">
          <a:xfrm>
            <a:off x="3205163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31795" name="Rectangle 54"/>
          <p:cNvSpPr>
            <a:spLocks noChangeArrowheads="1"/>
          </p:cNvSpPr>
          <p:nvPr/>
        </p:nvSpPr>
        <p:spPr bwMode="auto">
          <a:xfrm>
            <a:off x="26384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31796" name="Rectangle 55"/>
          <p:cNvSpPr>
            <a:spLocks noChangeArrowheads="1"/>
          </p:cNvSpPr>
          <p:nvPr/>
        </p:nvSpPr>
        <p:spPr bwMode="auto">
          <a:xfrm>
            <a:off x="20669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31797" name="Rectangle 56"/>
          <p:cNvSpPr>
            <a:spLocks noChangeArrowheads="1"/>
          </p:cNvSpPr>
          <p:nvPr/>
        </p:nvSpPr>
        <p:spPr bwMode="auto">
          <a:xfrm>
            <a:off x="1498600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31798" name="Rectangle 57"/>
          <p:cNvSpPr>
            <a:spLocks noChangeArrowheads="1"/>
          </p:cNvSpPr>
          <p:nvPr/>
        </p:nvSpPr>
        <p:spPr bwMode="auto">
          <a:xfrm>
            <a:off x="931863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1799" name="Rectangle 58"/>
          <p:cNvSpPr>
            <a:spLocks noChangeArrowheads="1"/>
          </p:cNvSpPr>
          <p:nvPr/>
        </p:nvSpPr>
        <p:spPr bwMode="auto">
          <a:xfrm>
            <a:off x="3651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1800" name="Rectangle 59"/>
          <p:cNvSpPr>
            <a:spLocks noChangeArrowheads="1"/>
          </p:cNvSpPr>
          <p:nvPr/>
        </p:nvSpPr>
        <p:spPr bwMode="auto">
          <a:xfrm>
            <a:off x="60467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31801" name="Rectangle 60"/>
          <p:cNvSpPr>
            <a:spLocks noChangeArrowheads="1"/>
          </p:cNvSpPr>
          <p:nvPr/>
        </p:nvSpPr>
        <p:spPr bwMode="auto">
          <a:xfrm>
            <a:off x="5480050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31802" name="Rectangle 61"/>
          <p:cNvSpPr>
            <a:spLocks noChangeArrowheads="1"/>
          </p:cNvSpPr>
          <p:nvPr/>
        </p:nvSpPr>
        <p:spPr bwMode="auto">
          <a:xfrm>
            <a:off x="4911725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31803" name="Rectangle 62"/>
          <p:cNvSpPr>
            <a:spLocks noChangeArrowheads="1"/>
          </p:cNvSpPr>
          <p:nvPr/>
        </p:nvSpPr>
        <p:spPr bwMode="auto">
          <a:xfrm>
            <a:off x="43402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31804" name="Rectangle 63"/>
          <p:cNvSpPr>
            <a:spLocks noChangeArrowheads="1"/>
          </p:cNvSpPr>
          <p:nvPr/>
        </p:nvSpPr>
        <p:spPr bwMode="auto">
          <a:xfrm>
            <a:off x="37734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31805" name="Rectangle 64"/>
          <p:cNvSpPr>
            <a:spLocks noChangeArrowheads="1"/>
          </p:cNvSpPr>
          <p:nvPr/>
        </p:nvSpPr>
        <p:spPr bwMode="auto">
          <a:xfrm>
            <a:off x="3205163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25</a:t>
            </a:r>
          </a:p>
        </p:txBody>
      </p:sp>
      <p:sp>
        <p:nvSpPr>
          <p:cNvPr id="31806" name="Rectangle 65"/>
          <p:cNvSpPr>
            <a:spLocks noChangeArrowheads="1"/>
          </p:cNvSpPr>
          <p:nvPr/>
        </p:nvSpPr>
        <p:spPr bwMode="auto">
          <a:xfrm>
            <a:off x="26384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31807" name="Rectangle 66"/>
          <p:cNvSpPr>
            <a:spLocks noChangeArrowheads="1"/>
          </p:cNvSpPr>
          <p:nvPr/>
        </p:nvSpPr>
        <p:spPr bwMode="auto">
          <a:xfrm>
            <a:off x="20669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31808" name="Rectangle 67"/>
          <p:cNvSpPr>
            <a:spLocks noChangeArrowheads="1"/>
          </p:cNvSpPr>
          <p:nvPr/>
        </p:nvSpPr>
        <p:spPr bwMode="auto">
          <a:xfrm>
            <a:off x="1498600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1809" name="Rectangle 68"/>
          <p:cNvSpPr>
            <a:spLocks noChangeArrowheads="1"/>
          </p:cNvSpPr>
          <p:nvPr/>
        </p:nvSpPr>
        <p:spPr bwMode="auto">
          <a:xfrm>
            <a:off x="931863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31810" name="Rectangle 69"/>
          <p:cNvSpPr>
            <a:spLocks noChangeArrowheads="1"/>
          </p:cNvSpPr>
          <p:nvPr/>
        </p:nvSpPr>
        <p:spPr bwMode="auto">
          <a:xfrm>
            <a:off x="3651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31811" name="Rectangle 70"/>
          <p:cNvSpPr>
            <a:spLocks noChangeArrowheads="1"/>
          </p:cNvSpPr>
          <p:nvPr/>
        </p:nvSpPr>
        <p:spPr bwMode="auto">
          <a:xfrm>
            <a:off x="60467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31812" name="Rectangle 71"/>
          <p:cNvSpPr>
            <a:spLocks noChangeArrowheads="1"/>
          </p:cNvSpPr>
          <p:nvPr/>
        </p:nvSpPr>
        <p:spPr bwMode="auto">
          <a:xfrm>
            <a:off x="5480050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31813" name="Rectangle 72"/>
          <p:cNvSpPr>
            <a:spLocks noChangeArrowheads="1"/>
          </p:cNvSpPr>
          <p:nvPr/>
        </p:nvSpPr>
        <p:spPr bwMode="auto">
          <a:xfrm>
            <a:off x="4911725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31814" name="Rectangle 73"/>
          <p:cNvSpPr>
            <a:spLocks noChangeArrowheads="1"/>
          </p:cNvSpPr>
          <p:nvPr/>
        </p:nvSpPr>
        <p:spPr bwMode="auto">
          <a:xfrm>
            <a:off x="43402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31815" name="Rectangle 74"/>
          <p:cNvSpPr>
            <a:spLocks noChangeArrowheads="1"/>
          </p:cNvSpPr>
          <p:nvPr/>
        </p:nvSpPr>
        <p:spPr bwMode="auto">
          <a:xfrm>
            <a:off x="37734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31816" name="Rectangle 75"/>
          <p:cNvSpPr>
            <a:spLocks noChangeArrowheads="1"/>
          </p:cNvSpPr>
          <p:nvPr/>
        </p:nvSpPr>
        <p:spPr bwMode="auto">
          <a:xfrm>
            <a:off x="3205163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31817" name="Rectangle 76"/>
          <p:cNvSpPr>
            <a:spLocks noChangeArrowheads="1"/>
          </p:cNvSpPr>
          <p:nvPr/>
        </p:nvSpPr>
        <p:spPr bwMode="auto">
          <a:xfrm>
            <a:off x="26384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31818" name="Rectangle 77"/>
          <p:cNvSpPr>
            <a:spLocks noChangeArrowheads="1"/>
          </p:cNvSpPr>
          <p:nvPr/>
        </p:nvSpPr>
        <p:spPr bwMode="auto">
          <a:xfrm>
            <a:off x="20669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31819" name="Rectangle 78"/>
          <p:cNvSpPr>
            <a:spLocks noChangeArrowheads="1"/>
          </p:cNvSpPr>
          <p:nvPr/>
        </p:nvSpPr>
        <p:spPr bwMode="auto">
          <a:xfrm>
            <a:off x="1498600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1820" name="Rectangle 79"/>
          <p:cNvSpPr>
            <a:spLocks noChangeArrowheads="1"/>
          </p:cNvSpPr>
          <p:nvPr/>
        </p:nvSpPr>
        <p:spPr bwMode="auto">
          <a:xfrm>
            <a:off x="931863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1821" name="Rectangle 80"/>
          <p:cNvSpPr>
            <a:spLocks noChangeArrowheads="1"/>
          </p:cNvSpPr>
          <p:nvPr/>
        </p:nvSpPr>
        <p:spPr bwMode="auto">
          <a:xfrm>
            <a:off x="3651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1822" name="Rectangle 81"/>
          <p:cNvSpPr>
            <a:spLocks noChangeArrowheads="1"/>
          </p:cNvSpPr>
          <p:nvPr/>
        </p:nvSpPr>
        <p:spPr bwMode="auto">
          <a:xfrm>
            <a:off x="60467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31823" name="Rectangle 82"/>
          <p:cNvSpPr>
            <a:spLocks noChangeArrowheads="1"/>
          </p:cNvSpPr>
          <p:nvPr/>
        </p:nvSpPr>
        <p:spPr bwMode="auto">
          <a:xfrm>
            <a:off x="5480050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31824" name="Rectangle 83"/>
          <p:cNvSpPr>
            <a:spLocks noChangeArrowheads="1"/>
          </p:cNvSpPr>
          <p:nvPr/>
        </p:nvSpPr>
        <p:spPr bwMode="auto">
          <a:xfrm>
            <a:off x="4911725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31825" name="Rectangle 84"/>
          <p:cNvSpPr>
            <a:spLocks noChangeArrowheads="1"/>
          </p:cNvSpPr>
          <p:nvPr/>
        </p:nvSpPr>
        <p:spPr bwMode="auto">
          <a:xfrm>
            <a:off x="43402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31826" name="Rectangle 85"/>
          <p:cNvSpPr>
            <a:spLocks noChangeArrowheads="1"/>
          </p:cNvSpPr>
          <p:nvPr/>
        </p:nvSpPr>
        <p:spPr bwMode="auto">
          <a:xfrm>
            <a:off x="37734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31827" name="Rectangle 86"/>
          <p:cNvSpPr>
            <a:spLocks noChangeArrowheads="1"/>
          </p:cNvSpPr>
          <p:nvPr/>
        </p:nvSpPr>
        <p:spPr bwMode="auto">
          <a:xfrm>
            <a:off x="3205163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31828" name="Rectangle 87"/>
          <p:cNvSpPr>
            <a:spLocks noChangeArrowheads="1"/>
          </p:cNvSpPr>
          <p:nvPr/>
        </p:nvSpPr>
        <p:spPr bwMode="auto">
          <a:xfrm>
            <a:off x="26384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31829" name="Rectangle 88"/>
          <p:cNvSpPr>
            <a:spLocks noChangeArrowheads="1"/>
          </p:cNvSpPr>
          <p:nvPr/>
        </p:nvSpPr>
        <p:spPr bwMode="auto">
          <a:xfrm>
            <a:off x="20669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1830" name="Rectangle 89"/>
          <p:cNvSpPr>
            <a:spLocks noChangeArrowheads="1"/>
          </p:cNvSpPr>
          <p:nvPr/>
        </p:nvSpPr>
        <p:spPr bwMode="auto">
          <a:xfrm>
            <a:off x="1498600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1831" name="Rectangle 90"/>
          <p:cNvSpPr>
            <a:spLocks noChangeArrowheads="1"/>
          </p:cNvSpPr>
          <p:nvPr/>
        </p:nvSpPr>
        <p:spPr bwMode="auto">
          <a:xfrm>
            <a:off x="931863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31832" name="Rectangle 91"/>
          <p:cNvSpPr>
            <a:spLocks noChangeArrowheads="1"/>
          </p:cNvSpPr>
          <p:nvPr/>
        </p:nvSpPr>
        <p:spPr bwMode="auto">
          <a:xfrm>
            <a:off x="3651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31833" name="Rectangle 92"/>
          <p:cNvSpPr>
            <a:spLocks noChangeArrowheads="1"/>
          </p:cNvSpPr>
          <p:nvPr/>
        </p:nvSpPr>
        <p:spPr bwMode="auto">
          <a:xfrm>
            <a:off x="60467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31834" name="Rectangle 93"/>
          <p:cNvSpPr>
            <a:spLocks noChangeArrowheads="1"/>
          </p:cNvSpPr>
          <p:nvPr/>
        </p:nvSpPr>
        <p:spPr bwMode="auto">
          <a:xfrm>
            <a:off x="5480050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31835" name="Rectangle 94"/>
          <p:cNvSpPr>
            <a:spLocks noChangeArrowheads="1"/>
          </p:cNvSpPr>
          <p:nvPr/>
        </p:nvSpPr>
        <p:spPr bwMode="auto">
          <a:xfrm>
            <a:off x="4911725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31836" name="Rectangle 95"/>
          <p:cNvSpPr>
            <a:spLocks noChangeArrowheads="1"/>
          </p:cNvSpPr>
          <p:nvPr/>
        </p:nvSpPr>
        <p:spPr bwMode="auto">
          <a:xfrm>
            <a:off x="43402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31837" name="Rectangle 96"/>
          <p:cNvSpPr>
            <a:spLocks noChangeArrowheads="1"/>
          </p:cNvSpPr>
          <p:nvPr/>
        </p:nvSpPr>
        <p:spPr bwMode="auto">
          <a:xfrm>
            <a:off x="37734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31838" name="Rectangle 97"/>
          <p:cNvSpPr>
            <a:spLocks noChangeArrowheads="1"/>
          </p:cNvSpPr>
          <p:nvPr/>
        </p:nvSpPr>
        <p:spPr bwMode="auto">
          <a:xfrm>
            <a:off x="3205163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1839" name="Rectangle 98"/>
          <p:cNvSpPr>
            <a:spLocks noChangeArrowheads="1"/>
          </p:cNvSpPr>
          <p:nvPr/>
        </p:nvSpPr>
        <p:spPr bwMode="auto">
          <a:xfrm>
            <a:off x="26384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1840" name="Rectangle 99"/>
          <p:cNvSpPr>
            <a:spLocks noChangeArrowheads="1"/>
          </p:cNvSpPr>
          <p:nvPr/>
        </p:nvSpPr>
        <p:spPr bwMode="auto">
          <a:xfrm>
            <a:off x="20669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1841" name="Rectangle 100"/>
          <p:cNvSpPr>
            <a:spLocks noChangeArrowheads="1"/>
          </p:cNvSpPr>
          <p:nvPr/>
        </p:nvSpPr>
        <p:spPr bwMode="auto">
          <a:xfrm>
            <a:off x="1498600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1842" name="Rectangle 101"/>
          <p:cNvSpPr>
            <a:spLocks noChangeArrowheads="1"/>
          </p:cNvSpPr>
          <p:nvPr/>
        </p:nvSpPr>
        <p:spPr bwMode="auto">
          <a:xfrm>
            <a:off x="931863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31843" name="Rectangle 102"/>
          <p:cNvSpPr>
            <a:spLocks noChangeArrowheads="1"/>
          </p:cNvSpPr>
          <p:nvPr/>
        </p:nvSpPr>
        <p:spPr bwMode="auto">
          <a:xfrm>
            <a:off x="3651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31844" name="Rectangle 103"/>
          <p:cNvSpPr>
            <a:spLocks noChangeArrowheads="1"/>
          </p:cNvSpPr>
          <p:nvPr/>
        </p:nvSpPr>
        <p:spPr bwMode="auto">
          <a:xfrm>
            <a:off x="60467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1845" name="Rectangle 104"/>
          <p:cNvSpPr>
            <a:spLocks noChangeArrowheads="1"/>
          </p:cNvSpPr>
          <p:nvPr/>
        </p:nvSpPr>
        <p:spPr bwMode="auto">
          <a:xfrm>
            <a:off x="5480050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1846" name="Rectangle 105"/>
          <p:cNvSpPr>
            <a:spLocks noChangeArrowheads="1"/>
          </p:cNvSpPr>
          <p:nvPr/>
        </p:nvSpPr>
        <p:spPr bwMode="auto">
          <a:xfrm>
            <a:off x="4911725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1847" name="Rectangle 106"/>
          <p:cNvSpPr>
            <a:spLocks noChangeArrowheads="1"/>
          </p:cNvSpPr>
          <p:nvPr/>
        </p:nvSpPr>
        <p:spPr bwMode="auto">
          <a:xfrm>
            <a:off x="43402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31848" name="Rectangle 107"/>
          <p:cNvSpPr>
            <a:spLocks noChangeArrowheads="1"/>
          </p:cNvSpPr>
          <p:nvPr/>
        </p:nvSpPr>
        <p:spPr bwMode="auto">
          <a:xfrm>
            <a:off x="37734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1849" name="Rectangle 108"/>
          <p:cNvSpPr>
            <a:spLocks noChangeArrowheads="1"/>
          </p:cNvSpPr>
          <p:nvPr/>
        </p:nvSpPr>
        <p:spPr bwMode="auto">
          <a:xfrm>
            <a:off x="3205163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31850" name="Rectangle 109"/>
          <p:cNvSpPr>
            <a:spLocks noChangeArrowheads="1"/>
          </p:cNvSpPr>
          <p:nvPr/>
        </p:nvSpPr>
        <p:spPr bwMode="auto">
          <a:xfrm>
            <a:off x="26384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1851" name="Rectangle 110"/>
          <p:cNvSpPr>
            <a:spLocks noChangeArrowheads="1"/>
          </p:cNvSpPr>
          <p:nvPr/>
        </p:nvSpPr>
        <p:spPr bwMode="auto">
          <a:xfrm>
            <a:off x="20669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31852" name="Rectangle 111"/>
          <p:cNvSpPr>
            <a:spLocks noChangeArrowheads="1"/>
          </p:cNvSpPr>
          <p:nvPr/>
        </p:nvSpPr>
        <p:spPr bwMode="auto">
          <a:xfrm>
            <a:off x="1498600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31853" name="Rectangle 112"/>
          <p:cNvSpPr>
            <a:spLocks noChangeArrowheads="1"/>
          </p:cNvSpPr>
          <p:nvPr/>
        </p:nvSpPr>
        <p:spPr bwMode="auto">
          <a:xfrm>
            <a:off x="931863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31854" name="Rectangle 113"/>
          <p:cNvSpPr>
            <a:spLocks noChangeArrowheads="1"/>
          </p:cNvSpPr>
          <p:nvPr/>
        </p:nvSpPr>
        <p:spPr bwMode="auto">
          <a:xfrm>
            <a:off x="3651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31855" name="Rectangle 114"/>
          <p:cNvSpPr>
            <a:spLocks noChangeArrowheads="1"/>
          </p:cNvSpPr>
          <p:nvPr/>
        </p:nvSpPr>
        <p:spPr bwMode="auto">
          <a:xfrm>
            <a:off x="60467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1856" name="Rectangle 115"/>
          <p:cNvSpPr>
            <a:spLocks noChangeArrowheads="1"/>
          </p:cNvSpPr>
          <p:nvPr/>
        </p:nvSpPr>
        <p:spPr bwMode="auto">
          <a:xfrm>
            <a:off x="5480050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1857" name="Rectangle 116"/>
          <p:cNvSpPr>
            <a:spLocks noChangeArrowheads="1"/>
          </p:cNvSpPr>
          <p:nvPr/>
        </p:nvSpPr>
        <p:spPr bwMode="auto">
          <a:xfrm>
            <a:off x="4911725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1858" name="Rectangle 117"/>
          <p:cNvSpPr>
            <a:spLocks noChangeArrowheads="1"/>
          </p:cNvSpPr>
          <p:nvPr/>
        </p:nvSpPr>
        <p:spPr bwMode="auto">
          <a:xfrm>
            <a:off x="43402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31859" name="Rectangle 118"/>
          <p:cNvSpPr>
            <a:spLocks noChangeArrowheads="1"/>
          </p:cNvSpPr>
          <p:nvPr/>
        </p:nvSpPr>
        <p:spPr bwMode="auto">
          <a:xfrm>
            <a:off x="37734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1860" name="Rectangle 119"/>
          <p:cNvSpPr>
            <a:spLocks noChangeArrowheads="1"/>
          </p:cNvSpPr>
          <p:nvPr/>
        </p:nvSpPr>
        <p:spPr bwMode="auto">
          <a:xfrm>
            <a:off x="3205163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31861" name="Rectangle 120"/>
          <p:cNvSpPr>
            <a:spLocks noChangeArrowheads="1"/>
          </p:cNvSpPr>
          <p:nvPr/>
        </p:nvSpPr>
        <p:spPr bwMode="auto">
          <a:xfrm>
            <a:off x="26384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1862" name="Rectangle 121"/>
          <p:cNvSpPr>
            <a:spLocks noChangeArrowheads="1"/>
          </p:cNvSpPr>
          <p:nvPr/>
        </p:nvSpPr>
        <p:spPr bwMode="auto">
          <a:xfrm>
            <a:off x="20669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31863" name="Rectangle 122"/>
          <p:cNvSpPr>
            <a:spLocks noChangeArrowheads="1"/>
          </p:cNvSpPr>
          <p:nvPr/>
        </p:nvSpPr>
        <p:spPr bwMode="auto">
          <a:xfrm>
            <a:off x="1498600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31864" name="Rectangle 123"/>
          <p:cNvSpPr>
            <a:spLocks noChangeArrowheads="1"/>
          </p:cNvSpPr>
          <p:nvPr/>
        </p:nvSpPr>
        <p:spPr bwMode="auto">
          <a:xfrm>
            <a:off x="931863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31865" name="Rectangle 124"/>
          <p:cNvSpPr>
            <a:spLocks noChangeArrowheads="1"/>
          </p:cNvSpPr>
          <p:nvPr/>
        </p:nvSpPr>
        <p:spPr bwMode="auto">
          <a:xfrm>
            <a:off x="3651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500" b="1"/>
              <a:t>:</a:t>
            </a:r>
          </a:p>
        </p:txBody>
      </p:sp>
      <p:sp>
        <p:nvSpPr>
          <p:cNvPr id="31866" name="Line 125"/>
          <p:cNvSpPr>
            <a:spLocks noChangeShapeType="1"/>
          </p:cNvSpPr>
          <p:nvPr/>
        </p:nvSpPr>
        <p:spPr bwMode="auto">
          <a:xfrm>
            <a:off x="365125" y="381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67" name="Line 126"/>
          <p:cNvSpPr>
            <a:spLocks noChangeShapeType="1"/>
          </p:cNvSpPr>
          <p:nvPr/>
        </p:nvSpPr>
        <p:spPr bwMode="auto">
          <a:xfrm>
            <a:off x="365125" y="9350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68" name="Line 127"/>
          <p:cNvSpPr>
            <a:spLocks noChangeShapeType="1"/>
          </p:cNvSpPr>
          <p:nvPr/>
        </p:nvSpPr>
        <p:spPr bwMode="auto">
          <a:xfrm>
            <a:off x="365125" y="14922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69" name="Line 128"/>
          <p:cNvSpPr>
            <a:spLocks noChangeShapeType="1"/>
          </p:cNvSpPr>
          <p:nvPr/>
        </p:nvSpPr>
        <p:spPr bwMode="auto">
          <a:xfrm>
            <a:off x="365125" y="204946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0" name="Line 129"/>
          <p:cNvSpPr>
            <a:spLocks noChangeShapeType="1"/>
          </p:cNvSpPr>
          <p:nvPr/>
        </p:nvSpPr>
        <p:spPr bwMode="auto">
          <a:xfrm>
            <a:off x="365125" y="260350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1" name="Line 130"/>
          <p:cNvSpPr>
            <a:spLocks noChangeShapeType="1"/>
          </p:cNvSpPr>
          <p:nvPr/>
        </p:nvSpPr>
        <p:spPr bwMode="auto">
          <a:xfrm>
            <a:off x="365125" y="31607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2" name="Line 131"/>
          <p:cNvSpPr>
            <a:spLocks noChangeShapeType="1"/>
          </p:cNvSpPr>
          <p:nvPr/>
        </p:nvSpPr>
        <p:spPr bwMode="auto">
          <a:xfrm>
            <a:off x="365125" y="37147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3" name="Line 132"/>
          <p:cNvSpPr>
            <a:spLocks noChangeShapeType="1"/>
          </p:cNvSpPr>
          <p:nvPr/>
        </p:nvSpPr>
        <p:spPr bwMode="auto">
          <a:xfrm>
            <a:off x="365125" y="42735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4" name="Line 133"/>
          <p:cNvSpPr>
            <a:spLocks noChangeShapeType="1"/>
          </p:cNvSpPr>
          <p:nvPr/>
        </p:nvSpPr>
        <p:spPr bwMode="auto">
          <a:xfrm>
            <a:off x="365125" y="482917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5" name="Line 134"/>
          <p:cNvSpPr>
            <a:spLocks noChangeShapeType="1"/>
          </p:cNvSpPr>
          <p:nvPr/>
        </p:nvSpPr>
        <p:spPr bwMode="auto">
          <a:xfrm>
            <a:off x="365125" y="53832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6" name="Line 135"/>
          <p:cNvSpPr>
            <a:spLocks noChangeShapeType="1"/>
          </p:cNvSpPr>
          <p:nvPr/>
        </p:nvSpPr>
        <p:spPr bwMode="auto">
          <a:xfrm>
            <a:off x="365125" y="59388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7" name="Line 136"/>
          <p:cNvSpPr>
            <a:spLocks noChangeShapeType="1"/>
          </p:cNvSpPr>
          <p:nvPr/>
        </p:nvSpPr>
        <p:spPr bwMode="auto">
          <a:xfrm>
            <a:off x="365125" y="6477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8" name="Line 137"/>
          <p:cNvSpPr>
            <a:spLocks noChangeShapeType="1"/>
          </p:cNvSpPr>
          <p:nvPr/>
        </p:nvSpPr>
        <p:spPr bwMode="auto">
          <a:xfrm>
            <a:off x="3651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79" name="Line 138"/>
          <p:cNvSpPr>
            <a:spLocks noChangeShapeType="1"/>
          </p:cNvSpPr>
          <p:nvPr/>
        </p:nvSpPr>
        <p:spPr bwMode="auto">
          <a:xfrm>
            <a:off x="9318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0" name="Line 139"/>
          <p:cNvSpPr>
            <a:spLocks noChangeShapeType="1"/>
          </p:cNvSpPr>
          <p:nvPr/>
        </p:nvSpPr>
        <p:spPr bwMode="auto">
          <a:xfrm>
            <a:off x="149860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1" name="Line 140"/>
          <p:cNvSpPr>
            <a:spLocks noChangeShapeType="1"/>
          </p:cNvSpPr>
          <p:nvPr/>
        </p:nvSpPr>
        <p:spPr bwMode="auto">
          <a:xfrm>
            <a:off x="20669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2" name="Line 141"/>
          <p:cNvSpPr>
            <a:spLocks noChangeShapeType="1"/>
          </p:cNvSpPr>
          <p:nvPr/>
        </p:nvSpPr>
        <p:spPr bwMode="auto">
          <a:xfrm>
            <a:off x="26384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3" name="Line 142"/>
          <p:cNvSpPr>
            <a:spLocks noChangeShapeType="1"/>
          </p:cNvSpPr>
          <p:nvPr/>
        </p:nvSpPr>
        <p:spPr bwMode="auto">
          <a:xfrm>
            <a:off x="32051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4" name="Line 143"/>
          <p:cNvSpPr>
            <a:spLocks noChangeShapeType="1"/>
          </p:cNvSpPr>
          <p:nvPr/>
        </p:nvSpPr>
        <p:spPr bwMode="auto">
          <a:xfrm>
            <a:off x="37734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5" name="Line 144"/>
          <p:cNvSpPr>
            <a:spLocks noChangeShapeType="1"/>
          </p:cNvSpPr>
          <p:nvPr/>
        </p:nvSpPr>
        <p:spPr bwMode="auto">
          <a:xfrm>
            <a:off x="43402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6" name="Line 145"/>
          <p:cNvSpPr>
            <a:spLocks noChangeShapeType="1"/>
          </p:cNvSpPr>
          <p:nvPr/>
        </p:nvSpPr>
        <p:spPr bwMode="auto">
          <a:xfrm>
            <a:off x="49117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7" name="Line 146"/>
          <p:cNvSpPr>
            <a:spLocks noChangeShapeType="1"/>
          </p:cNvSpPr>
          <p:nvPr/>
        </p:nvSpPr>
        <p:spPr bwMode="auto">
          <a:xfrm>
            <a:off x="548005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8" name="Line 147"/>
          <p:cNvSpPr>
            <a:spLocks noChangeShapeType="1"/>
          </p:cNvSpPr>
          <p:nvPr/>
        </p:nvSpPr>
        <p:spPr bwMode="auto">
          <a:xfrm>
            <a:off x="60467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89" name="Line 148"/>
          <p:cNvSpPr>
            <a:spLocks noChangeShapeType="1"/>
          </p:cNvSpPr>
          <p:nvPr/>
        </p:nvSpPr>
        <p:spPr bwMode="auto">
          <a:xfrm>
            <a:off x="66135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890" name="Line 175"/>
          <p:cNvSpPr>
            <a:spLocks noChangeShapeType="1"/>
          </p:cNvSpPr>
          <p:nvPr/>
        </p:nvSpPr>
        <p:spPr bwMode="auto">
          <a:xfrm>
            <a:off x="457200" y="2967038"/>
            <a:ext cx="20574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891" name="Line 176"/>
          <p:cNvSpPr>
            <a:spLocks noChangeShapeType="1"/>
          </p:cNvSpPr>
          <p:nvPr/>
        </p:nvSpPr>
        <p:spPr bwMode="auto">
          <a:xfrm flipV="1">
            <a:off x="2514600" y="533400"/>
            <a:ext cx="0" cy="23622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892" name="Text Box 197"/>
          <p:cNvSpPr txBox="1">
            <a:spLocks noChangeArrowheads="1"/>
          </p:cNvSpPr>
          <p:nvPr/>
        </p:nvSpPr>
        <p:spPr bwMode="auto">
          <a:xfrm>
            <a:off x="6781800" y="381000"/>
            <a:ext cx="192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12 : 4 = ?</a:t>
            </a:r>
          </a:p>
        </p:txBody>
      </p:sp>
      <p:sp>
        <p:nvSpPr>
          <p:cNvPr id="31893" name="Text Box 198"/>
          <p:cNvSpPr txBox="1">
            <a:spLocks noChangeArrowheads="1"/>
          </p:cNvSpPr>
          <p:nvPr/>
        </p:nvSpPr>
        <p:spPr bwMode="auto">
          <a:xfrm>
            <a:off x="6629400" y="838200"/>
            <a:ext cx="2149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4 ở cột 1 theo chiều mũi tên sang phải đến số 12.</a:t>
            </a:r>
          </a:p>
        </p:txBody>
      </p:sp>
      <p:sp>
        <p:nvSpPr>
          <p:cNvPr id="31894" name="Text Box 204"/>
          <p:cNvSpPr txBox="1">
            <a:spLocks noChangeArrowheads="1"/>
          </p:cNvSpPr>
          <p:nvPr/>
        </p:nvSpPr>
        <p:spPr bwMode="auto">
          <a:xfrm>
            <a:off x="6629400" y="2514600"/>
            <a:ext cx="2301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12  theo chiều mũi tên lên hàng 1 gặp số 3</a:t>
            </a:r>
          </a:p>
        </p:txBody>
      </p:sp>
      <p:sp>
        <p:nvSpPr>
          <p:cNvPr id="31895" name="Text Box 206"/>
          <p:cNvSpPr txBox="1">
            <a:spLocks noChangeArrowheads="1"/>
          </p:cNvSpPr>
          <p:nvPr/>
        </p:nvSpPr>
        <p:spPr bwMode="auto">
          <a:xfrm>
            <a:off x="6781800" y="4038600"/>
            <a:ext cx="1525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Ta có: </a:t>
            </a:r>
          </a:p>
          <a:p>
            <a:r>
              <a:rPr lang="en-US" sz="2400" b="1">
                <a:latin typeface="Times New Roman" pitchFamily="18" charset="0"/>
              </a:rPr>
              <a:t>   12: 4 = 3</a:t>
            </a:r>
          </a:p>
        </p:txBody>
      </p:sp>
      <p:sp>
        <p:nvSpPr>
          <p:cNvPr id="31896" name="Text Box 207"/>
          <p:cNvSpPr txBox="1">
            <a:spLocks noChangeArrowheads="1"/>
          </p:cNvSpPr>
          <p:nvPr/>
        </p:nvSpPr>
        <p:spPr bwMode="auto">
          <a:xfrm>
            <a:off x="6858000" y="5029200"/>
            <a:ext cx="1674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*Tương tự:</a:t>
            </a:r>
          </a:p>
          <a:p>
            <a:r>
              <a:rPr lang="en-US" sz="2400" b="1">
                <a:latin typeface="Times New Roman" pitchFamily="18" charset="0"/>
              </a:rPr>
              <a:t>  12 : 3 = 4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-914400"/>
            <a:ext cx="8839200" cy="4038600"/>
          </a:xfrm>
        </p:spPr>
        <p:txBody>
          <a:bodyPr/>
          <a:lstStyle/>
          <a:p>
            <a:pPr eaLnBrk="1" hangingPunct="1"/>
            <a:endParaRPr lang="en-US" smtClean="0">
              <a:solidFill>
                <a:srgbClr val="003300"/>
              </a:solidFill>
              <a:latin typeface=".VnTime" pitchFamily="34" charset="0"/>
            </a:endParaRPr>
          </a:p>
          <a:p>
            <a:pPr algn="l" eaLnBrk="1" hangingPunct="1"/>
            <a:endParaRPr lang="en-US" b="1" smtClean="0">
              <a:solidFill>
                <a:srgbClr val="CC0000"/>
              </a:solidFill>
              <a:latin typeface=".VnTime" pitchFamily="34" charset="0"/>
            </a:endParaRPr>
          </a:p>
        </p:txBody>
      </p:sp>
      <p:graphicFrame>
        <p:nvGraphicFramePr>
          <p:cNvPr id="14412" name="Group 76"/>
          <p:cNvGraphicFramePr>
            <a:graphicFrameLocks noGrp="1"/>
          </p:cNvGraphicFramePr>
          <p:nvPr/>
        </p:nvGraphicFramePr>
        <p:xfrm>
          <a:off x="201613" y="1814513"/>
          <a:ext cx="8686800" cy="3581400"/>
        </p:xfrm>
        <a:graphic>
          <a:graphicData uri="http://schemas.openxmlformats.org/drawingml/2006/table">
            <a:tbl>
              <a:tblPr/>
              <a:tblGrid>
                <a:gridCol w="1879600"/>
                <a:gridCol w="757238"/>
                <a:gridCol w="755650"/>
                <a:gridCol w="755650"/>
                <a:gridCol w="757237"/>
                <a:gridCol w="755650"/>
                <a:gridCol w="757238"/>
                <a:gridCol w="755650"/>
                <a:gridCol w="755650"/>
                <a:gridCol w="757237"/>
              </a:tblGrid>
              <a:tr h="12708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Sè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bÞ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chia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</a:tr>
              <a:tr h="11552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Sè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chia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</a:tr>
              <a:tr h="11552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Th­¬ng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33840" name="Text Box 61"/>
          <p:cNvSpPr txBox="1">
            <a:spLocks noChangeArrowheads="1"/>
          </p:cNvSpPr>
          <p:nvPr/>
        </p:nvSpPr>
        <p:spPr bwMode="auto">
          <a:xfrm>
            <a:off x="5029200" y="4724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/>
          </a:p>
        </p:txBody>
      </p:sp>
      <p:sp>
        <p:nvSpPr>
          <p:cNvPr id="33841" name="Text Box 62"/>
          <p:cNvSpPr txBox="1">
            <a:spLocks noChangeArrowheads="1"/>
          </p:cNvSpPr>
          <p:nvPr/>
        </p:nvSpPr>
        <p:spPr bwMode="auto">
          <a:xfrm>
            <a:off x="5089525" y="4837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/>
          </a:p>
        </p:txBody>
      </p:sp>
      <p:sp>
        <p:nvSpPr>
          <p:cNvPr id="33842" name="Text Box 217"/>
          <p:cNvSpPr txBox="1">
            <a:spLocks noChangeArrowheads="1"/>
          </p:cNvSpPr>
          <p:nvPr/>
        </p:nvSpPr>
        <p:spPr bwMode="auto">
          <a:xfrm>
            <a:off x="457200" y="762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4"/>
          <p:cNvSpPr>
            <a:spLocks noChangeArrowheads="1"/>
          </p:cNvSpPr>
          <p:nvPr/>
        </p:nvSpPr>
        <p:spPr bwMode="auto">
          <a:xfrm>
            <a:off x="60467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100</a:t>
            </a:r>
          </a:p>
        </p:txBody>
      </p:sp>
      <p:sp>
        <p:nvSpPr>
          <p:cNvPr id="35842" name="Rectangle 5"/>
          <p:cNvSpPr>
            <a:spLocks noChangeArrowheads="1"/>
          </p:cNvSpPr>
          <p:nvPr/>
        </p:nvSpPr>
        <p:spPr bwMode="auto">
          <a:xfrm>
            <a:off x="5480050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35843" name="Rectangle 6"/>
          <p:cNvSpPr>
            <a:spLocks noChangeArrowheads="1"/>
          </p:cNvSpPr>
          <p:nvPr/>
        </p:nvSpPr>
        <p:spPr bwMode="auto">
          <a:xfrm>
            <a:off x="4911725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35844" name="Rectangle 7"/>
          <p:cNvSpPr>
            <a:spLocks noChangeArrowheads="1"/>
          </p:cNvSpPr>
          <p:nvPr/>
        </p:nvSpPr>
        <p:spPr bwMode="auto">
          <a:xfrm>
            <a:off x="43402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35845" name="Rectangle 8"/>
          <p:cNvSpPr>
            <a:spLocks noChangeArrowheads="1"/>
          </p:cNvSpPr>
          <p:nvPr/>
        </p:nvSpPr>
        <p:spPr bwMode="auto">
          <a:xfrm>
            <a:off x="37734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35846" name="Rectangle 9"/>
          <p:cNvSpPr>
            <a:spLocks noChangeArrowheads="1"/>
          </p:cNvSpPr>
          <p:nvPr/>
        </p:nvSpPr>
        <p:spPr bwMode="auto">
          <a:xfrm>
            <a:off x="3205163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35847" name="Rectangle 10"/>
          <p:cNvSpPr>
            <a:spLocks noChangeArrowheads="1"/>
          </p:cNvSpPr>
          <p:nvPr/>
        </p:nvSpPr>
        <p:spPr bwMode="auto">
          <a:xfrm>
            <a:off x="26384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35848" name="Rectangle 11"/>
          <p:cNvSpPr>
            <a:spLocks noChangeArrowheads="1"/>
          </p:cNvSpPr>
          <p:nvPr/>
        </p:nvSpPr>
        <p:spPr bwMode="auto">
          <a:xfrm>
            <a:off x="20669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35849" name="Rectangle 12"/>
          <p:cNvSpPr>
            <a:spLocks noChangeArrowheads="1"/>
          </p:cNvSpPr>
          <p:nvPr/>
        </p:nvSpPr>
        <p:spPr bwMode="auto">
          <a:xfrm>
            <a:off x="1498600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35850" name="Rectangle 13"/>
          <p:cNvSpPr>
            <a:spLocks noChangeArrowheads="1"/>
          </p:cNvSpPr>
          <p:nvPr/>
        </p:nvSpPr>
        <p:spPr bwMode="auto">
          <a:xfrm>
            <a:off x="931863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5851" name="Rectangle 14"/>
          <p:cNvSpPr>
            <a:spLocks noChangeArrowheads="1"/>
          </p:cNvSpPr>
          <p:nvPr/>
        </p:nvSpPr>
        <p:spPr bwMode="auto">
          <a:xfrm>
            <a:off x="3651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5852" name="Rectangle 15"/>
          <p:cNvSpPr>
            <a:spLocks noChangeArrowheads="1"/>
          </p:cNvSpPr>
          <p:nvPr/>
        </p:nvSpPr>
        <p:spPr bwMode="auto">
          <a:xfrm>
            <a:off x="60467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35853" name="Rectangle 16"/>
          <p:cNvSpPr>
            <a:spLocks noChangeArrowheads="1"/>
          </p:cNvSpPr>
          <p:nvPr/>
        </p:nvSpPr>
        <p:spPr bwMode="auto">
          <a:xfrm>
            <a:off x="5480050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81</a:t>
            </a:r>
          </a:p>
        </p:txBody>
      </p:sp>
      <p:sp>
        <p:nvSpPr>
          <p:cNvPr id="35854" name="Rectangle 17"/>
          <p:cNvSpPr>
            <a:spLocks noChangeArrowheads="1"/>
          </p:cNvSpPr>
          <p:nvPr/>
        </p:nvSpPr>
        <p:spPr bwMode="auto">
          <a:xfrm>
            <a:off x="4911725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35855" name="Rectangle 18"/>
          <p:cNvSpPr>
            <a:spLocks noChangeArrowheads="1"/>
          </p:cNvSpPr>
          <p:nvPr/>
        </p:nvSpPr>
        <p:spPr bwMode="auto">
          <a:xfrm>
            <a:off x="43402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35856" name="Rectangle 19"/>
          <p:cNvSpPr>
            <a:spLocks noChangeArrowheads="1"/>
          </p:cNvSpPr>
          <p:nvPr/>
        </p:nvSpPr>
        <p:spPr bwMode="auto">
          <a:xfrm>
            <a:off x="37734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35857" name="Rectangle 20"/>
          <p:cNvSpPr>
            <a:spLocks noChangeArrowheads="1"/>
          </p:cNvSpPr>
          <p:nvPr/>
        </p:nvSpPr>
        <p:spPr bwMode="auto">
          <a:xfrm>
            <a:off x="3205163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35858" name="Rectangle 21"/>
          <p:cNvSpPr>
            <a:spLocks noChangeArrowheads="1"/>
          </p:cNvSpPr>
          <p:nvPr/>
        </p:nvSpPr>
        <p:spPr bwMode="auto">
          <a:xfrm>
            <a:off x="26384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35859" name="Rectangle 22"/>
          <p:cNvSpPr>
            <a:spLocks noChangeArrowheads="1"/>
          </p:cNvSpPr>
          <p:nvPr/>
        </p:nvSpPr>
        <p:spPr bwMode="auto">
          <a:xfrm>
            <a:off x="20669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35860" name="Rectangle 23"/>
          <p:cNvSpPr>
            <a:spLocks noChangeArrowheads="1"/>
          </p:cNvSpPr>
          <p:nvPr/>
        </p:nvSpPr>
        <p:spPr bwMode="auto">
          <a:xfrm>
            <a:off x="1498600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35861" name="Rectangle 24"/>
          <p:cNvSpPr>
            <a:spLocks noChangeArrowheads="1"/>
          </p:cNvSpPr>
          <p:nvPr/>
        </p:nvSpPr>
        <p:spPr bwMode="auto">
          <a:xfrm>
            <a:off x="931863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5862" name="Rectangle 25"/>
          <p:cNvSpPr>
            <a:spLocks noChangeArrowheads="1"/>
          </p:cNvSpPr>
          <p:nvPr/>
        </p:nvSpPr>
        <p:spPr bwMode="auto">
          <a:xfrm>
            <a:off x="3651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5863" name="Rectangle 26"/>
          <p:cNvSpPr>
            <a:spLocks noChangeArrowheads="1"/>
          </p:cNvSpPr>
          <p:nvPr/>
        </p:nvSpPr>
        <p:spPr bwMode="auto">
          <a:xfrm>
            <a:off x="60467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35864" name="Rectangle 27"/>
          <p:cNvSpPr>
            <a:spLocks noChangeArrowheads="1"/>
          </p:cNvSpPr>
          <p:nvPr/>
        </p:nvSpPr>
        <p:spPr bwMode="auto">
          <a:xfrm>
            <a:off x="5480050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35865" name="Rectangle 28"/>
          <p:cNvSpPr>
            <a:spLocks noChangeArrowheads="1"/>
          </p:cNvSpPr>
          <p:nvPr/>
        </p:nvSpPr>
        <p:spPr bwMode="auto">
          <a:xfrm>
            <a:off x="4911725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64</a:t>
            </a:r>
          </a:p>
        </p:txBody>
      </p:sp>
      <p:sp>
        <p:nvSpPr>
          <p:cNvPr id="35866" name="Rectangle 29"/>
          <p:cNvSpPr>
            <a:spLocks noChangeArrowheads="1"/>
          </p:cNvSpPr>
          <p:nvPr/>
        </p:nvSpPr>
        <p:spPr bwMode="auto">
          <a:xfrm>
            <a:off x="43402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35867" name="Rectangle 30"/>
          <p:cNvSpPr>
            <a:spLocks noChangeArrowheads="1"/>
          </p:cNvSpPr>
          <p:nvPr/>
        </p:nvSpPr>
        <p:spPr bwMode="auto">
          <a:xfrm>
            <a:off x="37734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35868" name="Rectangle 31"/>
          <p:cNvSpPr>
            <a:spLocks noChangeArrowheads="1"/>
          </p:cNvSpPr>
          <p:nvPr/>
        </p:nvSpPr>
        <p:spPr bwMode="auto">
          <a:xfrm>
            <a:off x="3205163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35869" name="Rectangle 32"/>
          <p:cNvSpPr>
            <a:spLocks noChangeArrowheads="1"/>
          </p:cNvSpPr>
          <p:nvPr/>
        </p:nvSpPr>
        <p:spPr bwMode="auto">
          <a:xfrm>
            <a:off x="26384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35870" name="Rectangle 33"/>
          <p:cNvSpPr>
            <a:spLocks noChangeArrowheads="1"/>
          </p:cNvSpPr>
          <p:nvPr/>
        </p:nvSpPr>
        <p:spPr bwMode="auto">
          <a:xfrm>
            <a:off x="20669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35871" name="Rectangle 34"/>
          <p:cNvSpPr>
            <a:spLocks noChangeArrowheads="1"/>
          </p:cNvSpPr>
          <p:nvPr/>
        </p:nvSpPr>
        <p:spPr bwMode="auto">
          <a:xfrm>
            <a:off x="1498600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35872" name="Rectangle 35"/>
          <p:cNvSpPr>
            <a:spLocks noChangeArrowheads="1"/>
          </p:cNvSpPr>
          <p:nvPr/>
        </p:nvSpPr>
        <p:spPr bwMode="auto">
          <a:xfrm>
            <a:off x="931863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5873" name="Rectangle 36"/>
          <p:cNvSpPr>
            <a:spLocks noChangeArrowheads="1"/>
          </p:cNvSpPr>
          <p:nvPr/>
        </p:nvSpPr>
        <p:spPr bwMode="auto">
          <a:xfrm>
            <a:off x="3651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5874" name="Rectangle 37"/>
          <p:cNvSpPr>
            <a:spLocks noChangeArrowheads="1"/>
          </p:cNvSpPr>
          <p:nvPr/>
        </p:nvSpPr>
        <p:spPr bwMode="auto">
          <a:xfrm>
            <a:off x="60467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35875" name="Rectangle 38"/>
          <p:cNvSpPr>
            <a:spLocks noChangeArrowheads="1"/>
          </p:cNvSpPr>
          <p:nvPr/>
        </p:nvSpPr>
        <p:spPr bwMode="auto">
          <a:xfrm>
            <a:off x="5480050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35876" name="Rectangle 39"/>
          <p:cNvSpPr>
            <a:spLocks noChangeArrowheads="1"/>
          </p:cNvSpPr>
          <p:nvPr/>
        </p:nvSpPr>
        <p:spPr bwMode="auto">
          <a:xfrm>
            <a:off x="4911725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35877" name="Rectangle 40"/>
          <p:cNvSpPr>
            <a:spLocks noChangeArrowheads="1"/>
          </p:cNvSpPr>
          <p:nvPr/>
        </p:nvSpPr>
        <p:spPr bwMode="auto">
          <a:xfrm>
            <a:off x="43402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49</a:t>
            </a:r>
          </a:p>
        </p:txBody>
      </p:sp>
      <p:sp>
        <p:nvSpPr>
          <p:cNvPr id="35878" name="Rectangle 41"/>
          <p:cNvSpPr>
            <a:spLocks noChangeArrowheads="1"/>
          </p:cNvSpPr>
          <p:nvPr/>
        </p:nvSpPr>
        <p:spPr bwMode="auto">
          <a:xfrm>
            <a:off x="37734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35879" name="Rectangle 42"/>
          <p:cNvSpPr>
            <a:spLocks noChangeArrowheads="1"/>
          </p:cNvSpPr>
          <p:nvPr/>
        </p:nvSpPr>
        <p:spPr bwMode="auto">
          <a:xfrm>
            <a:off x="3205163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35880" name="Rectangle 43"/>
          <p:cNvSpPr>
            <a:spLocks noChangeArrowheads="1"/>
          </p:cNvSpPr>
          <p:nvPr/>
        </p:nvSpPr>
        <p:spPr bwMode="auto">
          <a:xfrm>
            <a:off x="26384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35881" name="Rectangle 44"/>
          <p:cNvSpPr>
            <a:spLocks noChangeArrowheads="1"/>
          </p:cNvSpPr>
          <p:nvPr/>
        </p:nvSpPr>
        <p:spPr bwMode="auto">
          <a:xfrm>
            <a:off x="20669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35882" name="Rectangle 45"/>
          <p:cNvSpPr>
            <a:spLocks noChangeArrowheads="1"/>
          </p:cNvSpPr>
          <p:nvPr/>
        </p:nvSpPr>
        <p:spPr bwMode="auto">
          <a:xfrm>
            <a:off x="1498600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35883" name="Rectangle 46"/>
          <p:cNvSpPr>
            <a:spLocks noChangeArrowheads="1"/>
          </p:cNvSpPr>
          <p:nvPr/>
        </p:nvSpPr>
        <p:spPr bwMode="auto">
          <a:xfrm>
            <a:off x="931863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35884" name="Rectangle 47"/>
          <p:cNvSpPr>
            <a:spLocks noChangeArrowheads="1"/>
          </p:cNvSpPr>
          <p:nvPr/>
        </p:nvSpPr>
        <p:spPr bwMode="auto">
          <a:xfrm>
            <a:off x="3651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35885" name="Rectangle 48"/>
          <p:cNvSpPr>
            <a:spLocks noChangeArrowheads="1"/>
          </p:cNvSpPr>
          <p:nvPr/>
        </p:nvSpPr>
        <p:spPr bwMode="auto">
          <a:xfrm>
            <a:off x="60467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35886" name="Rectangle 49"/>
          <p:cNvSpPr>
            <a:spLocks noChangeArrowheads="1"/>
          </p:cNvSpPr>
          <p:nvPr/>
        </p:nvSpPr>
        <p:spPr bwMode="auto">
          <a:xfrm>
            <a:off x="5480050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35887" name="Rectangle 50"/>
          <p:cNvSpPr>
            <a:spLocks noChangeArrowheads="1"/>
          </p:cNvSpPr>
          <p:nvPr/>
        </p:nvSpPr>
        <p:spPr bwMode="auto">
          <a:xfrm>
            <a:off x="4911725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35888" name="Rectangle 51"/>
          <p:cNvSpPr>
            <a:spLocks noChangeArrowheads="1"/>
          </p:cNvSpPr>
          <p:nvPr/>
        </p:nvSpPr>
        <p:spPr bwMode="auto">
          <a:xfrm>
            <a:off x="43402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35889" name="Rectangle 52"/>
          <p:cNvSpPr>
            <a:spLocks noChangeArrowheads="1"/>
          </p:cNvSpPr>
          <p:nvPr/>
        </p:nvSpPr>
        <p:spPr bwMode="auto">
          <a:xfrm>
            <a:off x="37734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35890" name="Rectangle 53"/>
          <p:cNvSpPr>
            <a:spLocks noChangeArrowheads="1"/>
          </p:cNvSpPr>
          <p:nvPr/>
        </p:nvSpPr>
        <p:spPr bwMode="auto">
          <a:xfrm>
            <a:off x="3205163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35891" name="Rectangle 54"/>
          <p:cNvSpPr>
            <a:spLocks noChangeArrowheads="1"/>
          </p:cNvSpPr>
          <p:nvPr/>
        </p:nvSpPr>
        <p:spPr bwMode="auto">
          <a:xfrm>
            <a:off x="26384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35892" name="Rectangle 55"/>
          <p:cNvSpPr>
            <a:spLocks noChangeArrowheads="1"/>
          </p:cNvSpPr>
          <p:nvPr/>
        </p:nvSpPr>
        <p:spPr bwMode="auto">
          <a:xfrm>
            <a:off x="20669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35893" name="Rectangle 56"/>
          <p:cNvSpPr>
            <a:spLocks noChangeArrowheads="1"/>
          </p:cNvSpPr>
          <p:nvPr/>
        </p:nvSpPr>
        <p:spPr bwMode="auto">
          <a:xfrm>
            <a:off x="1498600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35894" name="Rectangle 57"/>
          <p:cNvSpPr>
            <a:spLocks noChangeArrowheads="1"/>
          </p:cNvSpPr>
          <p:nvPr/>
        </p:nvSpPr>
        <p:spPr bwMode="auto">
          <a:xfrm>
            <a:off x="931863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5895" name="Rectangle 58"/>
          <p:cNvSpPr>
            <a:spLocks noChangeArrowheads="1"/>
          </p:cNvSpPr>
          <p:nvPr/>
        </p:nvSpPr>
        <p:spPr bwMode="auto">
          <a:xfrm>
            <a:off x="3651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5896" name="Rectangle 59"/>
          <p:cNvSpPr>
            <a:spLocks noChangeArrowheads="1"/>
          </p:cNvSpPr>
          <p:nvPr/>
        </p:nvSpPr>
        <p:spPr bwMode="auto">
          <a:xfrm>
            <a:off x="60467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35897" name="Rectangle 60"/>
          <p:cNvSpPr>
            <a:spLocks noChangeArrowheads="1"/>
          </p:cNvSpPr>
          <p:nvPr/>
        </p:nvSpPr>
        <p:spPr bwMode="auto">
          <a:xfrm>
            <a:off x="5480050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35898" name="Rectangle 61"/>
          <p:cNvSpPr>
            <a:spLocks noChangeArrowheads="1"/>
          </p:cNvSpPr>
          <p:nvPr/>
        </p:nvSpPr>
        <p:spPr bwMode="auto">
          <a:xfrm>
            <a:off x="4911725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35899" name="Rectangle 62"/>
          <p:cNvSpPr>
            <a:spLocks noChangeArrowheads="1"/>
          </p:cNvSpPr>
          <p:nvPr/>
        </p:nvSpPr>
        <p:spPr bwMode="auto">
          <a:xfrm>
            <a:off x="43402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35900" name="Rectangle 63"/>
          <p:cNvSpPr>
            <a:spLocks noChangeArrowheads="1"/>
          </p:cNvSpPr>
          <p:nvPr/>
        </p:nvSpPr>
        <p:spPr bwMode="auto">
          <a:xfrm>
            <a:off x="37734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35901" name="Rectangle 64"/>
          <p:cNvSpPr>
            <a:spLocks noChangeArrowheads="1"/>
          </p:cNvSpPr>
          <p:nvPr/>
        </p:nvSpPr>
        <p:spPr bwMode="auto">
          <a:xfrm>
            <a:off x="3205163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25</a:t>
            </a:r>
          </a:p>
        </p:txBody>
      </p:sp>
      <p:sp>
        <p:nvSpPr>
          <p:cNvPr id="35902" name="Rectangle 65"/>
          <p:cNvSpPr>
            <a:spLocks noChangeArrowheads="1"/>
          </p:cNvSpPr>
          <p:nvPr/>
        </p:nvSpPr>
        <p:spPr bwMode="auto">
          <a:xfrm>
            <a:off x="26384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35903" name="Rectangle 66"/>
          <p:cNvSpPr>
            <a:spLocks noChangeArrowheads="1"/>
          </p:cNvSpPr>
          <p:nvPr/>
        </p:nvSpPr>
        <p:spPr bwMode="auto">
          <a:xfrm>
            <a:off x="20669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35904" name="Rectangle 67"/>
          <p:cNvSpPr>
            <a:spLocks noChangeArrowheads="1"/>
          </p:cNvSpPr>
          <p:nvPr/>
        </p:nvSpPr>
        <p:spPr bwMode="auto">
          <a:xfrm>
            <a:off x="1498600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5905" name="Rectangle 68"/>
          <p:cNvSpPr>
            <a:spLocks noChangeArrowheads="1"/>
          </p:cNvSpPr>
          <p:nvPr/>
        </p:nvSpPr>
        <p:spPr bwMode="auto">
          <a:xfrm>
            <a:off x="931863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35906" name="Rectangle 69"/>
          <p:cNvSpPr>
            <a:spLocks noChangeArrowheads="1"/>
          </p:cNvSpPr>
          <p:nvPr/>
        </p:nvSpPr>
        <p:spPr bwMode="auto">
          <a:xfrm>
            <a:off x="3651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35907" name="Rectangle 70"/>
          <p:cNvSpPr>
            <a:spLocks noChangeArrowheads="1"/>
          </p:cNvSpPr>
          <p:nvPr/>
        </p:nvSpPr>
        <p:spPr bwMode="auto">
          <a:xfrm>
            <a:off x="60467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35908" name="Rectangle 71"/>
          <p:cNvSpPr>
            <a:spLocks noChangeArrowheads="1"/>
          </p:cNvSpPr>
          <p:nvPr/>
        </p:nvSpPr>
        <p:spPr bwMode="auto">
          <a:xfrm>
            <a:off x="5480050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35909" name="Rectangle 72"/>
          <p:cNvSpPr>
            <a:spLocks noChangeArrowheads="1"/>
          </p:cNvSpPr>
          <p:nvPr/>
        </p:nvSpPr>
        <p:spPr bwMode="auto">
          <a:xfrm>
            <a:off x="4911725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35910" name="Rectangle 73"/>
          <p:cNvSpPr>
            <a:spLocks noChangeArrowheads="1"/>
          </p:cNvSpPr>
          <p:nvPr/>
        </p:nvSpPr>
        <p:spPr bwMode="auto">
          <a:xfrm>
            <a:off x="43402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35911" name="Rectangle 74"/>
          <p:cNvSpPr>
            <a:spLocks noChangeArrowheads="1"/>
          </p:cNvSpPr>
          <p:nvPr/>
        </p:nvSpPr>
        <p:spPr bwMode="auto">
          <a:xfrm>
            <a:off x="37734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35912" name="Rectangle 75"/>
          <p:cNvSpPr>
            <a:spLocks noChangeArrowheads="1"/>
          </p:cNvSpPr>
          <p:nvPr/>
        </p:nvSpPr>
        <p:spPr bwMode="auto">
          <a:xfrm>
            <a:off x="3205163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35913" name="Rectangle 76"/>
          <p:cNvSpPr>
            <a:spLocks noChangeArrowheads="1"/>
          </p:cNvSpPr>
          <p:nvPr/>
        </p:nvSpPr>
        <p:spPr bwMode="auto">
          <a:xfrm>
            <a:off x="26384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35914" name="Rectangle 77"/>
          <p:cNvSpPr>
            <a:spLocks noChangeArrowheads="1"/>
          </p:cNvSpPr>
          <p:nvPr/>
        </p:nvSpPr>
        <p:spPr bwMode="auto">
          <a:xfrm>
            <a:off x="20669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35915" name="Rectangle 78"/>
          <p:cNvSpPr>
            <a:spLocks noChangeArrowheads="1"/>
          </p:cNvSpPr>
          <p:nvPr/>
        </p:nvSpPr>
        <p:spPr bwMode="auto">
          <a:xfrm>
            <a:off x="1498600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5916" name="Rectangle 79"/>
          <p:cNvSpPr>
            <a:spLocks noChangeArrowheads="1"/>
          </p:cNvSpPr>
          <p:nvPr/>
        </p:nvSpPr>
        <p:spPr bwMode="auto">
          <a:xfrm>
            <a:off x="931863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5917" name="Rectangle 80"/>
          <p:cNvSpPr>
            <a:spLocks noChangeArrowheads="1"/>
          </p:cNvSpPr>
          <p:nvPr/>
        </p:nvSpPr>
        <p:spPr bwMode="auto">
          <a:xfrm>
            <a:off x="3651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5918" name="Rectangle 81"/>
          <p:cNvSpPr>
            <a:spLocks noChangeArrowheads="1"/>
          </p:cNvSpPr>
          <p:nvPr/>
        </p:nvSpPr>
        <p:spPr bwMode="auto">
          <a:xfrm>
            <a:off x="60467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35919" name="Rectangle 82"/>
          <p:cNvSpPr>
            <a:spLocks noChangeArrowheads="1"/>
          </p:cNvSpPr>
          <p:nvPr/>
        </p:nvSpPr>
        <p:spPr bwMode="auto">
          <a:xfrm>
            <a:off x="5480050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35920" name="Rectangle 83"/>
          <p:cNvSpPr>
            <a:spLocks noChangeArrowheads="1"/>
          </p:cNvSpPr>
          <p:nvPr/>
        </p:nvSpPr>
        <p:spPr bwMode="auto">
          <a:xfrm>
            <a:off x="4911725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35921" name="Rectangle 84"/>
          <p:cNvSpPr>
            <a:spLocks noChangeArrowheads="1"/>
          </p:cNvSpPr>
          <p:nvPr/>
        </p:nvSpPr>
        <p:spPr bwMode="auto">
          <a:xfrm>
            <a:off x="43402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35922" name="Rectangle 85"/>
          <p:cNvSpPr>
            <a:spLocks noChangeArrowheads="1"/>
          </p:cNvSpPr>
          <p:nvPr/>
        </p:nvSpPr>
        <p:spPr bwMode="auto">
          <a:xfrm>
            <a:off x="37734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35923" name="Rectangle 86"/>
          <p:cNvSpPr>
            <a:spLocks noChangeArrowheads="1"/>
          </p:cNvSpPr>
          <p:nvPr/>
        </p:nvSpPr>
        <p:spPr bwMode="auto">
          <a:xfrm>
            <a:off x="3205163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35924" name="Rectangle 87"/>
          <p:cNvSpPr>
            <a:spLocks noChangeArrowheads="1"/>
          </p:cNvSpPr>
          <p:nvPr/>
        </p:nvSpPr>
        <p:spPr bwMode="auto">
          <a:xfrm>
            <a:off x="26384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35925" name="Rectangle 88"/>
          <p:cNvSpPr>
            <a:spLocks noChangeArrowheads="1"/>
          </p:cNvSpPr>
          <p:nvPr/>
        </p:nvSpPr>
        <p:spPr bwMode="auto">
          <a:xfrm>
            <a:off x="20669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5926" name="Rectangle 89"/>
          <p:cNvSpPr>
            <a:spLocks noChangeArrowheads="1"/>
          </p:cNvSpPr>
          <p:nvPr/>
        </p:nvSpPr>
        <p:spPr bwMode="auto">
          <a:xfrm>
            <a:off x="1498600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5927" name="Rectangle 90"/>
          <p:cNvSpPr>
            <a:spLocks noChangeArrowheads="1"/>
          </p:cNvSpPr>
          <p:nvPr/>
        </p:nvSpPr>
        <p:spPr bwMode="auto">
          <a:xfrm>
            <a:off x="931863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35928" name="Rectangle 91"/>
          <p:cNvSpPr>
            <a:spLocks noChangeArrowheads="1"/>
          </p:cNvSpPr>
          <p:nvPr/>
        </p:nvSpPr>
        <p:spPr bwMode="auto">
          <a:xfrm>
            <a:off x="3651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35929" name="Rectangle 92"/>
          <p:cNvSpPr>
            <a:spLocks noChangeArrowheads="1"/>
          </p:cNvSpPr>
          <p:nvPr/>
        </p:nvSpPr>
        <p:spPr bwMode="auto">
          <a:xfrm>
            <a:off x="60467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35930" name="Rectangle 93"/>
          <p:cNvSpPr>
            <a:spLocks noChangeArrowheads="1"/>
          </p:cNvSpPr>
          <p:nvPr/>
        </p:nvSpPr>
        <p:spPr bwMode="auto">
          <a:xfrm>
            <a:off x="5480050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35931" name="Rectangle 94"/>
          <p:cNvSpPr>
            <a:spLocks noChangeArrowheads="1"/>
          </p:cNvSpPr>
          <p:nvPr/>
        </p:nvSpPr>
        <p:spPr bwMode="auto">
          <a:xfrm>
            <a:off x="4911725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35932" name="Rectangle 95"/>
          <p:cNvSpPr>
            <a:spLocks noChangeArrowheads="1"/>
          </p:cNvSpPr>
          <p:nvPr/>
        </p:nvSpPr>
        <p:spPr bwMode="auto">
          <a:xfrm>
            <a:off x="43402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35933" name="Rectangle 96"/>
          <p:cNvSpPr>
            <a:spLocks noChangeArrowheads="1"/>
          </p:cNvSpPr>
          <p:nvPr/>
        </p:nvSpPr>
        <p:spPr bwMode="auto">
          <a:xfrm>
            <a:off x="37734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35934" name="Rectangle 97"/>
          <p:cNvSpPr>
            <a:spLocks noChangeArrowheads="1"/>
          </p:cNvSpPr>
          <p:nvPr/>
        </p:nvSpPr>
        <p:spPr bwMode="auto">
          <a:xfrm>
            <a:off x="3205163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5935" name="Rectangle 98"/>
          <p:cNvSpPr>
            <a:spLocks noChangeArrowheads="1"/>
          </p:cNvSpPr>
          <p:nvPr/>
        </p:nvSpPr>
        <p:spPr bwMode="auto">
          <a:xfrm>
            <a:off x="26384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5936" name="Rectangle 99"/>
          <p:cNvSpPr>
            <a:spLocks noChangeArrowheads="1"/>
          </p:cNvSpPr>
          <p:nvPr/>
        </p:nvSpPr>
        <p:spPr bwMode="auto">
          <a:xfrm>
            <a:off x="20669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5937" name="Rectangle 100"/>
          <p:cNvSpPr>
            <a:spLocks noChangeArrowheads="1"/>
          </p:cNvSpPr>
          <p:nvPr/>
        </p:nvSpPr>
        <p:spPr bwMode="auto">
          <a:xfrm>
            <a:off x="1498600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5938" name="Rectangle 101"/>
          <p:cNvSpPr>
            <a:spLocks noChangeArrowheads="1"/>
          </p:cNvSpPr>
          <p:nvPr/>
        </p:nvSpPr>
        <p:spPr bwMode="auto">
          <a:xfrm>
            <a:off x="931863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35939" name="Rectangle 102"/>
          <p:cNvSpPr>
            <a:spLocks noChangeArrowheads="1"/>
          </p:cNvSpPr>
          <p:nvPr/>
        </p:nvSpPr>
        <p:spPr bwMode="auto">
          <a:xfrm>
            <a:off x="3651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35940" name="Rectangle 103"/>
          <p:cNvSpPr>
            <a:spLocks noChangeArrowheads="1"/>
          </p:cNvSpPr>
          <p:nvPr/>
        </p:nvSpPr>
        <p:spPr bwMode="auto">
          <a:xfrm>
            <a:off x="60467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5941" name="Rectangle 104"/>
          <p:cNvSpPr>
            <a:spLocks noChangeArrowheads="1"/>
          </p:cNvSpPr>
          <p:nvPr/>
        </p:nvSpPr>
        <p:spPr bwMode="auto">
          <a:xfrm>
            <a:off x="5480050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5942" name="Rectangle 105"/>
          <p:cNvSpPr>
            <a:spLocks noChangeArrowheads="1"/>
          </p:cNvSpPr>
          <p:nvPr/>
        </p:nvSpPr>
        <p:spPr bwMode="auto">
          <a:xfrm>
            <a:off x="4911725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5943" name="Rectangle 106"/>
          <p:cNvSpPr>
            <a:spLocks noChangeArrowheads="1"/>
          </p:cNvSpPr>
          <p:nvPr/>
        </p:nvSpPr>
        <p:spPr bwMode="auto">
          <a:xfrm>
            <a:off x="43402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35944" name="Rectangle 107"/>
          <p:cNvSpPr>
            <a:spLocks noChangeArrowheads="1"/>
          </p:cNvSpPr>
          <p:nvPr/>
        </p:nvSpPr>
        <p:spPr bwMode="auto">
          <a:xfrm>
            <a:off x="37734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5945" name="Rectangle 108"/>
          <p:cNvSpPr>
            <a:spLocks noChangeArrowheads="1"/>
          </p:cNvSpPr>
          <p:nvPr/>
        </p:nvSpPr>
        <p:spPr bwMode="auto">
          <a:xfrm>
            <a:off x="3205163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35946" name="Rectangle 109"/>
          <p:cNvSpPr>
            <a:spLocks noChangeArrowheads="1"/>
          </p:cNvSpPr>
          <p:nvPr/>
        </p:nvSpPr>
        <p:spPr bwMode="auto">
          <a:xfrm>
            <a:off x="26384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5947" name="Rectangle 110"/>
          <p:cNvSpPr>
            <a:spLocks noChangeArrowheads="1"/>
          </p:cNvSpPr>
          <p:nvPr/>
        </p:nvSpPr>
        <p:spPr bwMode="auto">
          <a:xfrm>
            <a:off x="20669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35948" name="Rectangle 111"/>
          <p:cNvSpPr>
            <a:spLocks noChangeArrowheads="1"/>
          </p:cNvSpPr>
          <p:nvPr/>
        </p:nvSpPr>
        <p:spPr bwMode="auto">
          <a:xfrm>
            <a:off x="1498600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35949" name="Rectangle 112"/>
          <p:cNvSpPr>
            <a:spLocks noChangeArrowheads="1"/>
          </p:cNvSpPr>
          <p:nvPr/>
        </p:nvSpPr>
        <p:spPr bwMode="auto">
          <a:xfrm>
            <a:off x="931863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35950" name="Rectangle 113"/>
          <p:cNvSpPr>
            <a:spLocks noChangeArrowheads="1"/>
          </p:cNvSpPr>
          <p:nvPr/>
        </p:nvSpPr>
        <p:spPr bwMode="auto">
          <a:xfrm>
            <a:off x="3651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35951" name="Rectangle 114"/>
          <p:cNvSpPr>
            <a:spLocks noChangeArrowheads="1"/>
          </p:cNvSpPr>
          <p:nvPr/>
        </p:nvSpPr>
        <p:spPr bwMode="auto">
          <a:xfrm>
            <a:off x="60467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35952" name="Rectangle 115"/>
          <p:cNvSpPr>
            <a:spLocks noChangeArrowheads="1"/>
          </p:cNvSpPr>
          <p:nvPr/>
        </p:nvSpPr>
        <p:spPr bwMode="auto">
          <a:xfrm>
            <a:off x="5480050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35953" name="Rectangle 116"/>
          <p:cNvSpPr>
            <a:spLocks noChangeArrowheads="1"/>
          </p:cNvSpPr>
          <p:nvPr/>
        </p:nvSpPr>
        <p:spPr bwMode="auto">
          <a:xfrm>
            <a:off x="4911725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35954" name="Rectangle 117"/>
          <p:cNvSpPr>
            <a:spLocks noChangeArrowheads="1"/>
          </p:cNvSpPr>
          <p:nvPr/>
        </p:nvSpPr>
        <p:spPr bwMode="auto">
          <a:xfrm>
            <a:off x="43402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35955" name="Rectangle 118"/>
          <p:cNvSpPr>
            <a:spLocks noChangeArrowheads="1"/>
          </p:cNvSpPr>
          <p:nvPr/>
        </p:nvSpPr>
        <p:spPr bwMode="auto">
          <a:xfrm>
            <a:off x="37734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35956" name="Rectangle 119"/>
          <p:cNvSpPr>
            <a:spLocks noChangeArrowheads="1"/>
          </p:cNvSpPr>
          <p:nvPr/>
        </p:nvSpPr>
        <p:spPr bwMode="auto">
          <a:xfrm>
            <a:off x="3205163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35957" name="Rectangle 120"/>
          <p:cNvSpPr>
            <a:spLocks noChangeArrowheads="1"/>
          </p:cNvSpPr>
          <p:nvPr/>
        </p:nvSpPr>
        <p:spPr bwMode="auto">
          <a:xfrm>
            <a:off x="26384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35958" name="Rectangle 121"/>
          <p:cNvSpPr>
            <a:spLocks noChangeArrowheads="1"/>
          </p:cNvSpPr>
          <p:nvPr/>
        </p:nvSpPr>
        <p:spPr bwMode="auto">
          <a:xfrm>
            <a:off x="20669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35959" name="Rectangle 122"/>
          <p:cNvSpPr>
            <a:spLocks noChangeArrowheads="1"/>
          </p:cNvSpPr>
          <p:nvPr/>
        </p:nvSpPr>
        <p:spPr bwMode="auto">
          <a:xfrm>
            <a:off x="1498600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35960" name="Rectangle 123"/>
          <p:cNvSpPr>
            <a:spLocks noChangeArrowheads="1"/>
          </p:cNvSpPr>
          <p:nvPr/>
        </p:nvSpPr>
        <p:spPr bwMode="auto">
          <a:xfrm>
            <a:off x="931863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35961" name="Rectangle 124"/>
          <p:cNvSpPr>
            <a:spLocks noChangeArrowheads="1"/>
          </p:cNvSpPr>
          <p:nvPr/>
        </p:nvSpPr>
        <p:spPr bwMode="auto">
          <a:xfrm>
            <a:off x="3651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500" b="1"/>
              <a:t>:</a:t>
            </a:r>
          </a:p>
        </p:txBody>
      </p:sp>
      <p:sp>
        <p:nvSpPr>
          <p:cNvPr id="35962" name="Line 125"/>
          <p:cNvSpPr>
            <a:spLocks noChangeShapeType="1"/>
          </p:cNvSpPr>
          <p:nvPr/>
        </p:nvSpPr>
        <p:spPr bwMode="auto">
          <a:xfrm>
            <a:off x="365125" y="381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3" name="Line 126"/>
          <p:cNvSpPr>
            <a:spLocks noChangeShapeType="1"/>
          </p:cNvSpPr>
          <p:nvPr/>
        </p:nvSpPr>
        <p:spPr bwMode="auto">
          <a:xfrm>
            <a:off x="365125" y="9350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4" name="Line 127"/>
          <p:cNvSpPr>
            <a:spLocks noChangeShapeType="1"/>
          </p:cNvSpPr>
          <p:nvPr/>
        </p:nvSpPr>
        <p:spPr bwMode="auto">
          <a:xfrm>
            <a:off x="365125" y="14922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5" name="Line 128"/>
          <p:cNvSpPr>
            <a:spLocks noChangeShapeType="1"/>
          </p:cNvSpPr>
          <p:nvPr/>
        </p:nvSpPr>
        <p:spPr bwMode="auto">
          <a:xfrm>
            <a:off x="365125" y="204946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6" name="Line 129"/>
          <p:cNvSpPr>
            <a:spLocks noChangeShapeType="1"/>
          </p:cNvSpPr>
          <p:nvPr/>
        </p:nvSpPr>
        <p:spPr bwMode="auto">
          <a:xfrm>
            <a:off x="365125" y="260350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7" name="Line 130"/>
          <p:cNvSpPr>
            <a:spLocks noChangeShapeType="1"/>
          </p:cNvSpPr>
          <p:nvPr/>
        </p:nvSpPr>
        <p:spPr bwMode="auto">
          <a:xfrm>
            <a:off x="365125" y="31607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8" name="Line 131"/>
          <p:cNvSpPr>
            <a:spLocks noChangeShapeType="1"/>
          </p:cNvSpPr>
          <p:nvPr/>
        </p:nvSpPr>
        <p:spPr bwMode="auto">
          <a:xfrm>
            <a:off x="365125" y="37147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69" name="Line 132"/>
          <p:cNvSpPr>
            <a:spLocks noChangeShapeType="1"/>
          </p:cNvSpPr>
          <p:nvPr/>
        </p:nvSpPr>
        <p:spPr bwMode="auto">
          <a:xfrm>
            <a:off x="365125" y="42735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0" name="Line 133"/>
          <p:cNvSpPr>
            <a:spLocks noChangeShapeType="1"/>
          </p:cNvSpPr>
          <p:nvPr/>
        </p:nvSpPr>
        <p:spPr bwMode="auto">
          <a:xfrm>
            <a:off x="365125" y="482917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1" name="Line 134"/>
          <p:cNvSpPr>
            <a:spLocks noChangeShapeType="1"/>
          </p:cNvSpPr>
          <p:nvPr/>
        </p:nvSpPr>
        <p:spPr bwMode="auto">
          <a:xfrm>
            <a:off x="365125" y="53832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2" name="Line 135"/>
          <p:cNvSpPr>
            <a:spLocks noChangeShapeType="1"/>
          </p:cNvSpPr>
          <p:nvPr/>
        </p:nvSpPr>
        <p:spPr bwMode="auto">
          <a:xfrm>
            <a:off x="365125" y="59388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3" name="Line 136"/>
          <p:cNvSpPr>
            <a:spLocks noChangeShapeType="1"/>
          </p:cNvSpPr>
          <p:nvPr/>
        </p:nvSpPr>
        <p:spPr bwMode="auto">
          <a:xfrm>
            <a:off x="365125" y="6477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4" name="Line 137"/>
          <p:cNvSpPr>
            <a:spLocks noChangeShapeType="1"/>
          </p:cNvSpPr>
          <p:nvPr/>
        </p:nvSpPr>
        <p:spPr bwMode="auto">
          <a:xfrm>
            <a:off x="3651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5" name="Line 138"/>
          <p:cNvSpPr>
            <a:spLocks noChangeShapeType="1"/>
          </p:cNvSpPr>
          <p:nvPr/>
        </p:nvSpPr>
        <p:spPr bwMode="auto">
          <a:xfrm>
            <a:off x="9318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6" name="Line 139"/>
          <p:cNvSpPr>
            <a:spLocks noChangeShapeType="1"/>
          </p:cNvSpPr>
          <p:nvPr/>
        </p:nvSpPr>
        <p:spPr bwMode="auto">
          <a:xfrm>
            <a:off x="149860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7" name="Line 140"/>
          <p:cNvSpPr>
            <a:spLocks noChangeShapeType="1"/>
          </p:cNvSpPr>
          <p:nvPr/>
        </p:nvSpPr>
        <p:spPr bwMode="auto">
          <a:xfrm>
            <a:off x="20669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8" name="Line 141"/>
          <p:cNvSpPr>
            <a:spLocks noChangeShapeType="1"/>
          </p:cNvSpPr>
          <p:nvPr/>
        </p:nvSpPr>
        <p:spPr bwMode="auto">
          <a:xfrm>
            <a:off x="26384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79" name="Line 142"/>
          <p:cNvSpPr>
            <a:spLocks noChangeShapeType="1"/>
          </p:cNvSpPr>
          <p:nvPr/>
        </p:nvSpPr>
        <p:spPr bwMode="auto">
          <a:xfrm>
            <a:off x="32051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80" name="Line 143"/>
          <p:cNvSpPr>
            <a:spLocks noChangeShapeType="1"/>
          </p:cNvSpPr>
          <p:nvPr/>
        </p:nvSpPr>
        <p:spPr bwMode="auto">
          <a:xfrm>
            <a:off x="37734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81" name="Line 144"/>
          <p:cNvSpPr>
            <a:spLocks noChangeShapeType="1"/>
          </p:cNvSpPr>
          <p:nvPr/>
        </p:nvSpPr>
        <p:spPr bwMode="auto">
          <a:xfrm>
            <a:off x="43402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82" name="Line 145"/>
          <p:cNvSpPr>
            <a:spLocks noChangeShapeType="1"/>
          </p:cNvSpPr>
          <p:nvPr/>
        </p:nvSpPr>
        <p:spPr bwMode="auto">
          <a:xfrm>
            <a:off x="49117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83" name="Line 146"/>
          <p:cNvSpPr>
            <a:spLocks noChangeShapeType="1"/>
          </p:cNvSpPr>
          <p:nvPr/>
        </p:nvSpPr>
        <p:spPr bwMode="auto">
          <a:xfrm>
            <a:off x="548005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84" name="Line 147"/>
          <p:cNvSpPr>
            <a:spLocks noChangeShapeType="1"/>
          </p:cNvSpPr>
          <p:nvPr/>
        </p:nvSpPr>
        <p:spPr bwMode="auto">
          <a:xfrm>
            <a:off x="60467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85" name="Line 148"/>
          <p:cNvSpPr>
            <a:spLocks noChangeShapeType="1"/>
          </p:cNvSpPr>
          <p:nvPr/>
        </p:nvSpPr>
        <p:spPr bwMode="auto">
          <a:xfrm>
            <a:off x="66135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986" name="Line 175"/>
          <p:cNvSpPr>
            <a:spLocks noChangeShapeType="1"/>
          </p:cNvSpPr>
          <p:nvPr/>
        </p:nvSpPr>
        <p:spPr bwMode="auto">
          <a:xfrm>
            <a:off x="457200" y="2967038"/>
            <a:ext cx="20574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987" name="Line 176"/>
          <p:cNvSpPr>
            <a:spLocks noChangeShapeType="1"/>
          </p:cNvSpPr>
          <p:nvPr/>
        </p:nvSpPr>
        <p:spPr bwMode="auto">
          <a:xfrm flipV="1">
            <a:off x="2514600" y="533400"/>
            <a:ext cx="0" cy="23622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988" name="Text Box 197"/>
          <p:cNvSpPr txBox="1">
            <a:spLocks noChangeArrowheads="1"/>
          </p:cNvSpPr>
          <p:nvPr/>
        </p:nvSpPr>
        <p:spPr bwMode="auto">
          <a:xfrm>
            <a:off x="6781800" y="381000"/>
            <a:ext cx="192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12 : 4 = ?</a:t>
            </a:r>
          </a:p>
        </p:txBody>
      </p:sp>
      <p:sp>
        <p:nvSpPr>
          <p:cNvPr id="35989" name="Text Box 198"/>
          <p:cNvSpPr txBox="1">
            <a:spLocks noChangeArrowheads="1"/>
          </p:cNvSpPr>
          <p:nvPr/>
        </p:nvSpPr>
        <p:spPr bwMode="auto">
          <a:xfrm>
            <a:off x="6629400" y="838200"/>
            <a:ext cx="2149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4 ở cột 1 theo chiều mũi tên sang phải đến số 12.</a:t>
            </a:r>
          </a:p>
        </p:txBody>
      </p:sp>
      <p:sp>
        <p:nvSpPr>
          <p:cNvPr id="35990" name="Text Box 204"/>
          <p:cNvSpPr txBox="1">
            <a:spLocks noChangeArrowheads="1"/>
          </p:cNvSpPr>
          <p:nvPr/>
        </p:nvSpPr>
        <p:spPr bwMode="auto">
          <a:xfrm>
            <a:off x="6629400" y="2514600"/>
            <a:ext cx="2301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12  theo chiều mũi tên lên hàng 1 gặp số 3</a:t>
            </a:r>
          </a:p>
        </p:txBody>
      </p:sp>
      <p:sp>
        <p:nvSpPr>
          <p:cNvPr id="35991" name="Text Box 206"/>
          <p:cNvSpPr txBox="1">
            <a:spLocks noChangeArrowheads="1"/>
          </p:cNvSpPr>
          <p:nvPr/>
        </p:nvSpPr>
        <p:spPr bwMode="auto">
          <a:xfrm>
            <a:off x="6781800" y="4038600"/>
            <a:ext cx="1525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Ta có: </a:t>
            </a:r>
          </a:p>
          <a:p>
            <a:r>
              <a:rPr lang="en-US" sz="2400" b="1">
                <a:latin typeface="Times New Roman" pitchFamily="18" charset="0"/>
              </a:rPr>
              <a:t>   12: 4 = 3</a:t>
            </a:r>
          </a:p>
        </p:txBody>
      </p:sp>
      <p:sp>
        <p:nvSpPr>
          <p:cNvPr id="35992" name="Text Box 207"/>
          <p:cNvSpPr txBox="1">
            <a:spLocks noChangeArrowheads="1"/>
          </p:cNvSpPr>
          <p:nvPr/>
        </p:nvSpPr>
        <p:spPr bwMode="auto">
          <a:xfrm>
            <a:off x="6858000" y="5029200"/>
            <a:ext cx="1674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*Tương tự:</a:t>
            </a:r>
          </a:p>
          <a:p>
            <a:r>
              <a:rPr lang="en-US" sz="2400" b="1">
                <a:latin typeface="Times New Roman" pitchFamily="18" charset="0"/>
              </a:rPr>
              <a:t>  12 : 3 = 4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1" name="Text Box 4"/>
          <p:cNvSpPr txBox="1">
            <a:spLocks noChangeArrowheads="1"/>
          </p:cNvSpPr>
          <p:nvPr/>
        </p:nvSpPr>
        <p:spPr bwMode="auto">
          <a:xfrm>
            <a:off x="3108325" y="265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52" name="Text Box 6"/>
          <p:cNvSpPr txBox="1">
            <a:spLocks noChangeArrowheads="1"/>
          </p:cNvSpPr>
          <p:nvPr/>
        </p:nvSpPr>
        <p:spPr bwMode="auto">
          <a:xfrm>
            <a:off x="-92075" y="646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4353" name="Text Box 8"/>
          <p:cNvSpPr txBox="1">
            <a:spLocks noChangeArrowheads="1"/>
          </p:cNvSpPr>
          <p:nvPr/>
        </p:nvSpPr>
        <p:spPr bwMode="auto">
          <a:xfrm>
            <a:off x="4022725" y="798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14349" name="Rectangle 13"/>
          <p:cNvGraphicFramePr>
            <a:graphicFrameLocks/>
          </p:cNvGraphicFramePr>
          <p:nvPr>
            <p:ph sz="quarter" idx="2"/>
          </p:nvPr>
        </p:nvGraphicFramePr>
        <p:xfrm>
          <a:off x="6667500" y="2693988"/>
          <a:ext cx="0" cy="0"/>
        </p:xfrm>
        <a:graphic>
          <a:graphicData uri="http://schemas.openxmlformats.org/presentationml/2006/ole">
            <p:oleObj spid="_x0000_s14349" name="Equation" r:id="rId3" imgW="0" imgH="0" progId="Equation.3">
              <p:embed/>
            </p:oleObj>
          </a:graphicData>
        </a:graphic>
      </p:graphicFrame>
      <p:sp>
        <p:nvSpPr>
          <p:cNvPr id="2" name="Text Box 16"/>
          <p:cNvSpPr txBox="1">
            <a:spLocks noChangeArrowheads="1"/>
          </p:cNvSpPr>
          <p:nvPr/>
        </p:nvSpPr>
        <p:spPr bwMode="auto">
          <a:xfrm>
            <a:off x="3581400" y="11430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latin typeface="Times New Roman" pitchFamily="18" charset="0"/>
              </a:rPr>
              <a:t>Tóm tắt:</a:t>
            </a:r>
            <a:r>
              <a:rPr lang="en-US" sz="2400" b="1"/>
              <a:t> </a:t>
            </a:r>
          </a:p>
        </p:txBody>
      </p:sp>
      <p:sp>
        <p:nvSpPr>
          <p:cNvPr id="3" name="Line 17"/>
          <p:cNvSpPr>
            <a:spLocks noChangeShapeType="1"/>
          </p:cNvSpPr>
          <p:nvPr/>
        </p:nvSpPr>
        <p:spPr bwMode="auto">
          <a:xfrm>
            <a:off x="2362200" y="3276600"/>
            <a:ext cx="46640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23622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58674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46482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33528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9" name="AutoShape 23"/>
          <p:cNvSpPr>
            <a:spLocks/>
          </p:cNvSpPr>
          <p:nvPr/>
        </p:nvSpPr>
        <p:spPr bwMode="auto">
          <a:xfrm rot="5400000">
            <a:off x="4419600" y="762000"/>
            <a:ext cx="457200" cy="4572000"/>
          </a:xfrm>
          <a:prstGeom prst="leftBrace">
            <a:avLst>
              <a:gd name="adj1" fmla="val 46296"/>
              <a:gd name="adj2" fmla="val 5215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4362" name="AutoShape 26"/>
          <p:cNvSpPr>
            <a:spLocks/>
          </p:cNvSpPr>
          <p:nvPr/>
        </p:nvSpPr>
        <p:spPr bwMode="auto">
          <a:xfrm rot="-5400000">
            <a:off x="2743200" y="2971800"/>
            <a:ext cx="228600" cy="990600"/>
          </a:xfrm>
          <a:prstGeom prst="leftBrace">
            <a:avLst>
              <a:gd name="adj1" fmla="val 21667"/>
              <a:gd name="adj2" fmla="val 52833"/>
            </a:avLst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362200" y="35814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Đã đọc 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3733800" y="2209800"/>
            <a:ext cx="2133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33CC"/>
                </a:solidFill>
                <a:latin typeface="Times New Roman" pitchFamily="18" charset="0"/>
              </a:rPr>
              <a:t>132  trang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3051175" y="3595688"/>
            <a:ext cx="4067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        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Còn phải đọc…. trang </a:t>
            </a:r>
            <a:r>
              <a:rPr lang="en-US" sz="2400" b="1">
                <a:solidFill>
                  <a:srgbClr val="FF0000"/>
                </a:solidFill>
              </a:rPr>
              <a:t>?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14381" name="Line 45"/>
          <p:cNvSpPr>
            <a:spLocks noChangeShapeType="1"/>
          </p:cNvSpPr>
          <p:nvPr/>
        </p:nvSpPr>
        <p:spPr bwMode="auto">
          <a:xfrm>
            <a:off x="70104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82" name="AutoShape 46"/>
          <p:cNvSpPr>
            <a:spLocks/>
          </p:cNvSpPr>
          <p:nvPr/>
        </p:nvSpPr>
        <p:spPr bwMode="auto">
          <a:xfrm rot="-5400000">
            <a:off x="4991100" y="1638300"/>
            <a:ext cx="381000" cy="3657600"/>
          </a:xfrm>
          <a:prstGeom prst="leftBrace">
            <a:avLst>
              <a:gd name="adj1" fmla="val 44044"/>
              <a:gd name="adj2" fmla="val 49995"/>
            </a:avLst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4354" grpId="0" animBg="1"/>
      <p:bldP spid="14355" grpId="0" animBg="1"/>
      <p:bldP spid="14356" grpId="0" animBg="1"/>
      <p:bldP spid="14358" grpId="0" animBg="1"/>
      <p:bldP spid="14359" grpId="0" animBg="1"/>
      <p:bldP spid="14362" grpId="0" animBg="1"/>
      <p:bldP spid="14364" grpId="0"/>
      <p:bldP spid="14365" grpId="0"/>
      <p:bldP spid="14369" grpId="0"/>
      <p:bldP spid="14381" grpId="0" animBg="1"/>
      <p:bldP spid="1438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4"/>
          <p:cNvSpPr>
            <a:spLocks noChangeArrowheads="1"/>
          </p:cNvSpPr>
          <p:nvPr/>
        </p:nvSpPr>
        <p:spPr bwMode="auto">
          <a:xfrm>
            <a:off x="60467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100</a:t>
            </a:r>
          </a:p>
        </p:txBody>
      </p:sp>
      <p:sp>
        <p:nvSpPr>
          <p:cNvPr id="41986" name="Rectangle 5"/>
          <p:cNvSpPr>
            <a:spLocks noChangeArrowheads="1"/>
          </p:cNvSpPr>
          <p:nvPr/>
        </p:nvSpPr>
        <p:spPr bwMode="auto">
          <a:xfrm>
            <a:off x="5480050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41987" name="Rectangle 6"/>
          <p:cNvSpPr>
            <a:spLocks noChangeArrowheads="1"/>
          </p:cNvSpPr>
          <p:nvPr/>
        </p:nvSpPr>
        <p:spPr bwMode="auto">
          <a:xfrm>
            <a:off x="4911725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41988" name="Rectangle 7"/>
          <p:cNvSpPr>
            <a:spLocks noChangeArrowheads="1"/>
          </p:cNvSpPr>
          <p:nvPr/>
        </p:nvSpPr>
        <p:spPr bwMode="auto">
          <a:xfrm>
            <a:off x="43402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41989" name="Rectangle 8"/>
          <p:cNvSpPr>
            <a:spLocks noChangeArrowheads="1"/>
          </p:cNvSpPr>
          <p:nvPr/>
        </p:nvSpPr>
        <p:spPr bwMode="auto">
          <a:xfrm>
            <a:off x="37734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41990" name="Rectangle 9"/>
          <p:cNvSpPr>
            <a:spLocks noChangeArrowheads="1"/>
          </p:cNvSpPr>
          <p:nvPr/>
        </p:nvSpPr>
        <p:spPr bwMode="auto">
          <a:xfrm>
            <a:off x="3205163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41991" name="Rectangle 10"/>
          <p:cNvSpPr>
            <a:spLocks noChangeArrowheads="1"/>
          </p:cNvSpPr>
          <p:nvPr/>
        </p:nvSpPr>
        <p:spPr bwMode="auto">
          <a:xfrm>
            <a:off x="26384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1992" name="Rectangle 11"/>
          <p:cNvSpPr>
            <a:spLocks noChangeArrowheads="1"/>
          </p:cNvSpPr>
          <p:nvPr/>
        </p:nvSpPr>
        <p:spPr bwMode="auto">
          <a:xfrm>
            <a:off x="20669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1993" name="Rectangle 12"/>
          <p:cNvSpPr>
            <a:spLocks noChangeArrowheads="1"/>
          </p:cNvSpPr>
          <p:nvPr/>
        </p:nvSpPr>
        <p:spPr bwMode="auto">
          <a:xfrm>
            <a:off x="1498600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1994" name="Rectangle 13"/>
          <p:cNvSpPr>
            <a:spLocks noChangeArrowheads="1"/>
          </p:cNvSpPr>
          <p:nvPr/>
        </p:nvSpPr>
        <p:spPr bwMode="auto">
          <a:xfrm>
            <a:off x="931863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1995" name="Rectangle 14"/>
          <p:cNvSpPr>
            <a:spLocks noChangeArrowheads="1"/>
          </p:cNvSpPr>
          <p:nvPr/>
        </p:nvSpPr>
        <p:spPr bwMode="auto">
          <a:xfrm>
            <a:off x="3651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1996" name="Rectangle 15"/>
          <p:cNvSpPr>
            <a:spLocks noChangeArrowheads="1"/>
          </p:cNvSpPr>
          <p:nvPr/>
        </p:nvSpPr>
        <p:spPr bwMode="auto">
          <a:xfrm>
            <a:off x="60467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41997" name="Rectangle 16"/>
          <p:cNvSpPr>
            <a:spLocks noChangeArrowheads="1"/>
          </p:cNvSpPr>
          <p:nvPr/>
        </p:nvSpPr>
        <p:spPr bwMode="auto">
          <a:xfrm>
            <a:off x="5480050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81</a:t>
            </a:r>
          </a:p>
        </p:txBody>
      </p:sp>
      <p:sp>
        <p:nvSpPr>
          <p:cNvPr id="41998" name="Rectangle 17"/>
          <p:cNvSpPr>
            <a:spLocks noChangeArrowheads="1"/>
          </p:cNvSpPr>
          <p:nvPr/>
        </p:nvSpPr>
        <p:spPr bwMode="auto">
          <a:xfrm>
            <a:off x="4911725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41999" name="Rectangle 18"/>
          <p:cNvSpPr>
            <a:spLocks noChangeArrowheads="1"/>
          </p:cNvSpPr>
          <p:nvPr/>
        </p:nvSpPr>
        <p:spPr bwMode="auto">
          <a:xfrm>
            <a:off x="43402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42000" name="Rectangle 19"/>
          <p:cNvSpPr>
            <a:spLocks noChangeArrowheads="1"/>
          </p:cNvSpPr>
          <p:nvPr/>
        </p:nvSpPr>
        <p:spPr bwMode="auto">
          <a:xfrm>
            <a:off x="37734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42001" name="Rectangle 20"/>
          <p:cNvSpPr>
            <a:spLocks noChangeArrowheads="1"/>
          </p:cNvSpPr>
          <p:nvPr/>
        </p:nvSpPr>
        <p:spPr bwMode="auto">
          <a:xfrm>
            <a:off x="3205163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42002" name="Rectangle 21"/>
          <p:cNvSpPr>
            <a:spLocks noChangeArrowheads="1"/>
          </p:cNvSpPr>
          <p:nvPr/>
        </p:nvSpPr>
        <p:spPr bwMode="auto">
          <a:xfrm>
            <a:off x="26384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42003" name="Rectangle 22"/>
          <p:cNvSpPr>
            <a:spLocks noChangeArrowheads="1"/>
          </p:cNvSpPr>
          <p:nvPr/>
        </p:nvSpPr>
        <p:spPr bwMode="auto">
          <a:xfrm>
            <a:off x="20669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42004" name="Rectangle 23"/>
          <p:cNvSpPr>
            <a:spLocks noChangeArrowheads="1"/>
          </p:cNvSpPr>
          <p:nvPr/>
        </p:nvSpPr>
        <p:spPr bwMode="auto">
          <a:xfrm>
            <a:off x="1498600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2005" name="Rectangle 24"/>
          <p:cNvSpPr>
            <a:spLocks noChangeArrowheads="1"/>
          </p:cNvSpPr>
          <p:nvPr/>
        </p:nvSpPr>
        <p:spPr bwMode="auto">
          <a:xfrm>
            <a:off x="931863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2006" name="Rectangle 25"/>
          <p:cNvSpPr>
            <a:spLocks noChangeArrowheads="1"/>
          </p:cNvSpPr>
          <p:nvPr/>
        </p:nvSpPr>
        <p:spPr bwMode="auto">
          <a:xfrm>
            <a:off x="3651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2007" name="Rectangle 26"/>
          <p:cNvSpPr>
            <a:spLocks noChangeArrowheads="1"/>
          </p:cNvSpPr>
          <p:nvPr/>
        </p:nvSpPr>
        <p:spPr bwMode="auto">
          <a:xfrm>
            <a:off x="60467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42008" name="Rectangle 27"/>
          <p:cNvSpPr>
            <a:spLocks noChangeArrowheads="1"/>
          </p:cNvSpPr>
          <p:nvPr/>
        </p:nvSpPr>
        <p:spPr bwMode="auto">
          <a:xfrm>
            <a:off x="5480050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42009" name="Rectangle 28"/>
          <p:cNvSpPr>
            <a:spLocks noChangeArrowheads="1"/>
          </p:cNvSpPr>
          <p:nvPr/>
        </p:nvSpPr>
        <p:spPr bwMode="auto">
          <a:xfrm>
            <a:off x="4911725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64</a:t>
            </a:r>
          </a:p>
        </p:txBody>
      </p:sp>
      <p:sp>
        <p:nvSpPr>
          <p:cNvPr id="42010" name="Rectangle 29"/>
          <p:cNvSpPr>
            <a:spLocks noChangeArrowheads="1"/>
          </p:cNvSpPr>
          <p:nvPr/>
        </p:nvSpPr>
        <p:spPr bwMode="auto">
          <a:xfrm>
            <a:off x="43402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42011" name="Rectangle 30"/>
          <p:cNvSpPr>
            <a:spLocks noChangeArrowheads="1"/>
          </p:cNvSpPr>
          <p:nvPr/>
        </p:nvSpPr>
        <p:spPr bwMode="auto">
          <a:xfrm>
            <a:off x="37734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42012" name="Rectangle 31"/>
          <p:cNvSpPr>
            <a:spLocks noChangeArrowheads="1"/>
          </p:cNvSpPr>
          <p:nvPr/>
        </p:nvSpPr>
        <p:spPr bwMode="auto">
          <a:xfrm>
            <a:off x="3205163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2013" name="Rectangle 32"/>
          <p:cNvSpPr>
            <a:spLocks noChangeArrowheads="1"/>
          </p:cNvSpPr>
          <p:nvPr/>
        </p:nvSpPr>
        <p:spPr bwMode="auto">
          <a:xfrm>
            <a:off x="26384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42014" name="Rectangle 33"/>
          <p:cNvSpPr>
            <a:spLocks noChangeArrowheads="1"/>
          </p:cNvSpPr>
          <p:nvPr/>
        </p:nvSpPr>
        <p:spPr bwMode="auto">
          <a:xfrm>
            <a:off x="20669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2015" name="Rectangle 34"/>
          <p:cNvSpPr>
            <a:spLocks noChangeArrowheads="1"/>
          </p:cNvSpPr>
          <p:nvPr/>
        </p:nvSpPr>
        <p:spPr bwMode="auto">
          <a:xfrm>
            <a:off x="1498600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42016" name="Rectangle 35"/>
          <p:cNvSpPr>
            <a:spLocks noChangeArrowheads="1"/>
          </p:cNvSpPr>
          <p:nvPr/>
        </p:nvSpPr>
        <p:spPr bwMode="auto">
          <a:xfrm>
            <a:off x="931863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2017" name="Rectangle 36"/>
          <p:cNvSpPr>
            <a:spLocks noChangeArrowheads="1"/>
          </p:cNvSpPr>
          <p:nvPr/>
        </p:nvSpPr>
        <p:spPr bwMode="auto">
          <a:xfrm>
            <a:off x="3651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2018" name="Rectangle 37"/>
          <p:cNvSpPr>
            <a:spLocks noChangeArrowheads="1"/>
          </p:cNvSpPr>
          <p:nvPr/>
        </p:nvSpPr>
        <p:spPr bwMode="auto">
          <a:xfrm>
            <a:off x="60467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42019" name="Rectangle 38"/>
          <p:cNvSpPr>
            <a:spLocks noChangeArrowheads="1"/>
          </p:cNvSpPr>
          <p:nvPr/>
        </p:nvSpPr>
        <p:spPr bwMode="auto">
          <a:xfrm>
            <a:off x="5480050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42020" name="Rectangle 39"/>
          <p:cNvSpPr>
            <a:spLocks noChangeArrowheads="1"/>
          </p:cNvSpPr>
          <p:nvPr/>
        </p:nvSpPr>
        <p:spPr bwMode="auto">
          <a:xfrm>
            <a:off x="4911725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42021" name="Rectangle 40"/>
          <p:cNvSpPr>
            <a:spLocks noChangeArrowheads="1"/>
          </p:cNvSpPr>
          <p:nvPr/>
        </p:nvSpPr>
        <p:spPr bwMode="auto">
          <a:xfrm>
            <a:off x="43402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49</a:t>
            </a:r>
          </a:p>
        </p:txBody>
      </p:sp>
      <p:sp>
        <p:nvSpPr>
          <p:cNvPr id="42022" name="Rectangle 41"/>
          <p:cNvSpPr>
            <a:spLocks noChangeArrowheads="1"/>
          </p:cNvSpPr>
          <p:nvPr/>
        </p:nvSpPr>
        <p:spPr bwMode="auto">
          <a:xfrm>
            <a:off x="37734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42023" name="Rectangle 42"/>
          <p:cNvSpPr>
            <a:spLocks noChangeArrowheads="1"/>
          </p:cNvSpPr>
          <p:nvPr/>
        </p:nvSpPr>
        <p:spPr bwMode="auto">
          <a:xfrm>
            <a:off x="3205163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42024" name="Rectangle 43"/>
          <p:cNvSpPr>
            <a:spLocks noChangeArrowheads="1"/>
          </p:cNvSpPr>
          <p:nvPr/>
        </p:nvSpPr>
        <p:spPr bwMode="auto">
          <a:xfrm>
            <a:off x="26384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42025" name="Rectangle 44"/>
          <p:cNvSpPr>
            <a:spLocks noChangeArrowheads="1"/>
          </p:cNvSpPr>
          <p:nvPr/>
        </p:nvSpPr>
        <p:spPr bwMode="auto">
          <a:xfrm>
            <a:off x="20669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42026" name="Rectangle 45"/>
          <p:cNvSpPr>
            <a:spLocks noChangeArrowheads="1"/>
          </p:cNvSpPr>
          <p:nvPr/>
        </p:nvSpPr>
        <p:spPr bwMode="auto">
          <a:xfrm>
            <a:off x="1498600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42027" name="Rectangle 46"/>
          <p:cNvSpPr>
            <a:spLocks noChangeArrowheads="1"/>
          </p:cNvSpPr>
          <p:nvPr/>
        </p:nvSpPr>
        <p:spPr bwMode="auto">
          <a:xfrm>
            <a:off x="931863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2028" name="Rectangle 47"/>
          <p:cNvSpPr>
            <a:spLocks noChangeArrowheads="1"/>
          </p:cNvSpPr>
          <p:nvPr/>
        </p:nvSpPr>
        <p:spPr bwMode="auto">
          <a:xfrm>
            <a:off x="3651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2029" name="Rectangle 48"/>
          <p:cNvSpPr>
            <a:spLocks noChangeArrowheads="1"/>
          </p:cNvSpPr>
          <p:nvPr/>
        </p:nvSpPr>
        <p:spPr bwMode="auto">
          <a:xfrm>
            <a:off x="60467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42030" name="Rectangle 49"/>
          <p:cNvSpPr>
            <a:spLocks noChangeArrowheads="1"/>
          </p:cNvSpPr>
          <p:nvPr/>
        </p:nvSpPr>
        <p:spPr bwMode="auto">
          <a:xfrm>
            <a:off x="5480050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42031" name="Rectangle 50"/>
          <p:cNvSpPr>
            <a:spLocks noChangeArrowheads="1"/>
          </p:cNvSpPr>
          <p:nvPr/>
        </p:nvSpPr>
        <p:spPr bwMode="auto">
          <a:xfrm>
            <a:off x="4911725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42032" name="Rectangle 51"/>
          <p:cNvSpPr>
            <a:spLocks noChangeArrowheads="1"/>
          </p:cNvSpPr>
          <p:nvPr/>
        </p:nvSpPr>
        <p:spPr bwMode="auto">
          <a:xfrm>
            <a:off x="43402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42033" name="Rectangle 52"/>
          <p:cNvSpPr>
            <a:spLocks noChangeArrowheads="1"/>
          </p:cNvSpPr>
          <p:nvPr/>
        </p:nvSpPr>
        <p:spPr bwMode="auto">
          <a:xfrm>
            <a:off x="37734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42034" name="Rectangle 53"/>
          <p:cNvSpPr>
            <a:spLocks noChangeArrowheads="1"/>
          </p:cNvSpPr>
          <p:nvPr/>
        </p:nvSpPr>
        <p:spPr bwMode="auto">
          <a:xfrm>
            <a:off x="3205163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2035" name="Rectangle 54"/>
          <p:cNvSpPr>
            <a:spLocks noChangeArrowheads="1"/>
          </p:cNvSpPr>
          <p:nvPr/>
        </p:nvSpPr>
        <p:spPr bwMode="auto">
          <a:xfrm>
            <a:off x="26384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2036" name="Rectangle 55"/>
          <p:cNvSpPr>
            <a:spLocks noChangeArrowheads="1"/>
          </p:cNvSpPr>
          <p:nvPr/>
        </p:nvSpPr>
        <p:spPr bwMode="auto">
          <a:xfrm>
            <a:off x="20669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2037" name="Rectangle 56"/>
          <p:cNvSpPr>
            <a:spLocks noChangeArrowheads="1"/>
          </p:cNvSpPr>
          <p:nvPr/>
        </p:nvSpPr>
        <p:spPr bwMode="auto">
          <a:xfrm>
            <a:off x="1498600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2038" name="Rectangle 57"/>
          <p:cNvSpPr>
            <a:spLocks noChangeArrowheads="1"/>
          </p:cNvSpPr>
          <p:nvPr/>
        </p:nvSpPr>
        <p:spPr bwMode="auto">
          <a:xfrm>
            <a:off x="931863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2039" name="Rectangle 58"/>
          <p:cNvSpPr>
            <a:spLocks noChangeArrowheads="1"/>
          </p:cNvSpPr>
          <p:nvPr/>
        </p:nvSpPr>
        <p:spPr bwMode="auto">
          <a:xfrm>
            <a:off x="3651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2040" name="Rectangle 59"/>
          <p:cNvSpPr>
            <a:spLocks noChangeArrowheads="1"/>
          </p:cNvSpPr>
          <p:nvPr/>
        </p:nvSpPr>
        <p:spPr bwMode="auto">
          <a:xfrm>
            <a:off x="60467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42041" name="Rectangle 60"/>
          <p:cNvSpPr>
            <a:spLocks noChangeArrowheads="1"/>
          </p:cNvSpPr>
          <p:nvPr/>
        </p:nvSpPr>
        <p:spPr bwMode="auto">
          <a:xfrm>
            <a:off x="5480050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42042" name="Rectangle 61"/>
          <p:cNvSpPr>
            <a:spLocks noChangeArrowheads="1"/>
          </p:cNvSpPr>
          <p:nvPr/>
        </p:nvSpPr>
        <p:spPr bwMode="auto">
          <a:xfrm>
            <a:off x="4911725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2043" name="Rectangle 62"/>
          <p:cNvSpPr>
            <a:spLocks noChangeArrowheads="1"/>
          </p:cNvSpPr>
          <p:nvPr/>
        </p:nvSpPr>
        <p:spPr bwMode="auto">
          <a:xfrm>
            <a:off x="43402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42044" name="Rectangle 63"/>
          <p:cNvSpPr>
            <a:spLocks noChangeArrowheads="1"/>
          </p:cNvSpPr>
          <p:nvPr/>
        </p:nvSpPr>
        <p:spPr bwMode="auto">
          <a:xfrm>
            <a:off x="37734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2045" name="Rectangle 64"/>
          <p:cNvSpPr>
            <a:spLocks noChangeArrowheads="1"/>
          </p:cNvSpPr>
          <p:nvPr/>
        </p:nvSpPr>
        <p:spPr bwMode="auto">
          <a:xfrm>
            <a:off x="3205163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25</a:t>
            </a:r>
          </a:p>
        </p:txBody>
      </p:sp>
      <p:sp>
        <p:nvSpPr>
          <p:cNvPr id="42046" name="Rectangle 65"/>
          <p:cNvSpPr>
            <a:spLocks noChangeArrowheads="1"/>
          </p:cNvSpPr>
          <p:nvPr/>
        </p:nvSpPr>
        <p:spPr bwMode="auto">
          <a:xfrm>
            <a:off x="26384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2047" name="Rectangle 66"/>
          <p:cNvSpPr>
            <a:spLocks noChangeArrowheads="1"/>
          </p:cNvSpPr>
          <p:nvPr/>
        </p:nvSpPr>
        <p:spPr bwMode="auto">
          <a:xfrm>
            <a:off x="20669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42048" name="Rectangle 67"/>
          <p:cNvSpPr>
            <a:spLocks noChangeArrowheads="1"/>
          </p:cNvSpPr>
          <p:nvPr/>
        </p:nvSpPr>
        <p:spPr bwMode="auto">
          <a:xfrm>
            <a:off x="1498600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2049" name="Rectangle 68"/>
          <p:cNvSpPr>
            <a:spLocks noChangeArrowheads="1"/>
          </p:cNvSpPr>
          <p:nvPr/>
        </p:nvSpPr>
        <p:spPr bwMode="auto">
          <a:xfrm>
            <a:off x="931863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2050" name="Rectangle 69"/>
          <p:cNvSpPr>
            <a:spLocks noChangeArrowheads="1"/>
          </p:cNvSpPr>
          <p:nvPr/>
        </p:nvSpPr>
        <p:spPr bwMode="auto">
          <a:xfrm>
            <a:off x="3651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2051" name="Rectangle 70"/>
          <p:cNvSpPr>
            <a:spLocks noChangeArrowheads="1"/>
          </p:cNvSpPr>
          <p:nvPr/>
        </p:nvSpPr>
        <p:spPr bwMode="auto">
          <a:xfrm>
            <a:off x="60467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2052" name="Rectangle 71"/>
          <p:cNvSpPr>
            <a:spLocks noChangeArrowheads="1"/>
          </p:cNvSpPr>
          <p:nvPr/>
        </p:nvSpPr>
        <p:spPr bwMode="auto">
          <a:xfrm>
            <a:off x="5480050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42053" name="Rectangle 72"/>
          <p:cNvSpPr>
            <a:spLocks noChangeArrowheads="1"/>
          </p:cNvSpPr>
          <p:nvPr/>
        </p:nvSpPr>
        <p:spPr bwMode="auto">
          <a:xfrm>
            <a:off x="4911725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42054" name="Rectangle 73"/>
          <p:cNvSpPr>
            <a:spLocks noChangeArrowheads="1"/>
          </p:cNvSpPr>
          <p:nvPr/>
        </p:nvSpPr>
        <p:spPr bwMode="auto">
          <a:xfrm>
            <a:off x="43402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42055" name="Rectangle 74"/>
          <p:cNvSpPr>
            <a:spLocks noChangeArrowheads="1"/>
          </p:cNvSpPr>
          <p:nvPr/>
        </p:nvSpPr>
        <p:spPr bwMode="auto">
          <a:xfrm>
            <a:off x="37734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2056" name="Rectangle 75"/>
          <p:cNvSpPr>
            <a:spLocks noChangeArrowheads="1"/>
          </p:cNvSpPr>
          <p:nvPr/>
        </p:nvSpPr>
        <p:spPr bwMode="auto">
          <a:xfrm>
            <a:off x="3205163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2057" name="Rectangle 76"/>
          <p:cNvSpPr>
            <a:spLocks noChangeArrowheads="1"/>
          </p:cNvSpPr>
          <p:nvPr/>
        </p:nvSpPr>
        <p:spPr bwMode="auto">
          <a:xfrm>
            <a:off x="26384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42058" name="Rectangle 77"/>
          <p:cNvSpPr>
            <a:spLocks noChangeArrowheads="1"/>
          </p:cNvSpPr>
          <p:nvPr/>
        </p:nvSpPr>
        <p:spPr bwMode="auto">
          <a:xfrm>
            <a:off x="20669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2059" name="Rectangle 78"/>
          <p:cNvSpPr>
            <a:spLocks noChangeArrowheads="1"/>
          </p:cNvSpPr>
          <p:nvPr/>
        </p:nvSpPr>
        <p:spPr bwMode="auto">
          <a:xfrm>
            <a:off x="1498600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2060" name="Rectangle 79"/>
          <p:cNvSpPr>
            <a:spLocks noChangeArrowheads="1"/>
          </p:cNvSpPr>
          <p:nvPr/>
        </p:nvSpPr>
        <p:spPr bwMode="auto">
          <a:xfrm>
            <a:off x="931863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2061" name="Rectangle 80"/>
          <p:cNvSpPr>
            <a:spLocks noChangeArrowheads="1"/>
          </p:cNvSpPr>
          <p:nvPr/>
        </p:nvSpPr>
        <p:spPr bwMode="auto">
          <a:xfrm>
            <a:off x="3651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2062" name="Rectangle 81"/>
          <p:cNvSpPr>
            <a:spLocks noChangeArrowheads="1"/>
          </p:cNvSpPr>
          <p:nvPr/>
        </p:nvSpPr>
        <p:spPr bwMode="auto">
          <a:xfrm>
            <a:off x="60467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2063" name="Rectangle 82"/>
          <p:cNvSpPr>
            <a:spLocks noChangeArrowheads="1"/>
          </p:cNvSpPr>
          <p:nvPr/>
        </p:nvSpPr>
        <p:spPr bwMode="auto">
          <a:xfrm>
            <a:off x="5480050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42064" name="Rectangle 83"/>
          <p:cNvSpPr>
            <a:spLocks noChangeArrowheads="1"/>
          </p:cNvSpPr>
          <p:nvPr/>
        </p:nvSpPr>
        <p:spPr bwMode="auto">
          <a:xfrm>
            <a:off x="4911725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2065" name="Rectangle 84"/>
          <p:cNvSpPr>
            <a:spLocks noChangeArrowheads="1"/>
          </p:cNvSpPr>
          <p:nvPr/>
        </p:nvSpPr>
        <p:spPr bwMode="auto">
          <a:xfrm>
            <a:off x="43402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42066" name="Rectangle 85"/>
          <p:cNvSpPr>
            <a:spLocks noChangeArrowheads="1"/>
          </p:cNvSpPr>
          <p:nvPr/>
        </p:nvSpPr>
        <p:spPr bwMode="auto">
          <a:xfrm>
            <a:off x="37734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2067" name="Rectangle 86"/>
          <p:cNvSpPr>
            <a:spLocks noChangeArrowheads="1"/>
          </p:cNvSpPr>
          <p:nvPr/>
        </p:nvSpPr>
        <p:spPr bwMode="auto">
          <a:xfrm>
            <a:off x="3205163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42068" name="Rectangle 87"/>
          <p:cNvSpPr>
            <a:spLocks noChangeArrowheads="1"/>
          </p:cNvSpPr>
          <p:nvPr/>
        </p:nvSpPr>
        <p:spPr bwMode="auto">
          <a:xfrm>
            <a:off x="26384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2069" name="Rectangle 88"/>
          <p:cNvSpPr>
            <a:spLocks noChangeArrowheads="1"/>
          </p:cNvSpPr>
          <p:nvPr/>
        </p:nvSpPr>
        <p:spPr bwMode="auto">
          <a:xfrm>
            <a:off x="20669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2070" name="Rectangle 89"/>
          <p:cNvSpPr>
            <a:spLocks noChangeArrowheads="1"/>
          </p:cNvSpPr>
          <p:nvPr/>
        </p:nvSpPr>
        <p:spPr bwMode="auto">
          <a:xfrm>
            <a:off x="1498600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2071" name="Rectangle 90"/>
          <p:cNvSpPr>
            <a:spLocks noChangeArrowheads="1"/>
          </p:cNvSpPr>
          <p:nvPr/>
        </p:nvSpPr>
        <p:spPr bwMode="auto">
          <a:xfrm>
            <a:off x="931863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2072" name="Rectangle 91"/>
          <p:cNvSpPr>
            <a:spLocks noChangeArrowheads="1"/>
          </p:cNvSpPr>
          <p:nvPr/>
        </p:nvSpPr>
        <p:spPr bwMode="auto">
          <a:xfrm>
            <a:off x="3651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2073" name="Rectangle 92"/>
          <p:cNvSpPr>
            <a:spLocks noChangeArrowheads="1"/>
          </p:cNvSpPr>
          <p:nvPr/>
        </p:nvSpPr>
        <p:spPr bwMode="auto">
          <a:xfrm>
            <a:off x="60467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2074" name="Rectangle 93"/>
          <p:cNvSpPr>
            <a:spLocks noChangeArrowheads="1"/>
          </p:cNvSpPr>
          <p:nvPr/>
        </p:nvSpPr>
        <p:spPr bwMode="auto">
          <a:xfrm>
            <a:off x="5480050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2075" name="Rectangle 94"/>
          <p:cNvSpPr>
            <a:spLocks noChangeArrowheads="1"/>
          </p:cNvSpPr>
          <p:nvPr/>
        </p:nvSpPr>
        <p:spPr bwMode="auto">
          <a:xfrm>
            <a:off x="4911725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42076" name="Rectangle 95"/>
          <p:cNvSpPr>
            <a:spLocks noChangeArrowheads="1"/>
          </p:cNvSpPr>
          <p:nvPr/>
        </p:nvSpPr>
        <p:spPr bwMode="auto">
          <a:xfrm>
            <a:off x="43402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42077" name="Rectangle 96"/>
          <p:cNvSpPr>
            <a:spLocks noChangeArrowheads="1"/>
          </p:cNvSpPr>
          <p:nvPr/>
        </p:nvSpPr>
        <p:spPr bwMode="auto">
          <a:xfrm>
            <a:off x="37734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2078" name="Rectangle 97"/>
          <p:cNvSpPr>
            <a:spLocks noChangeArrowheads="1"/>
          </p:cNvSpPr>
          <p:nvPr/>
        </p:nvSpPr>
        <p:spPr bwMode="auto">
          <a:xfrm>
            <a:off x="3205163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2079" name="Rectangle 98"/>
          <p:cNvSpPr>
            <a:spLocks noChangeArrowheads="1"/>
          </p:cNvSpPr>
          <p:nvPr/>
        </p:nvSpPr>
        <p:spPr bwMode="auto">
          <a:xfrm>
            <a:off x="26384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2080" name="Rectangle 99"/>
          <p:cNvSpPr>
            <a:spLocks noChangeArrowheads="1"/>
          </p:cNvSpPr>
          <p:nvPr/>
        </p:nvSpPr>
        <p:spPr bwMode="auto">
          <a:xfrm>
            <a:off x="20669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2081" name="Rectangle 100"/>
          <p:cNvSpPr>
            <a:spLocks noChangeArrowheads="1"/>
          </p:cNvSpPr>
          <p:nvPr/>
        </p:nvSpPr>
        <p:spPr bwMode="auto">
          <a:xfrm>
            <a:off x="1498600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2082" name="Rectangle 101"/>
          <p:cNvSpPr>
            <a:spLocks noChangeArrowheads="1"/>
          </p:cNvSpPr>
          <p:nvPr/>
        </p:nvSpPr>
        <p:spPr bwMode="auto">
          <a:xfrm>
            <a:off x="931863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2083" name="Rectangle 102"/>
          <p:cNvSpPr>
            <a:spLocks noChangeArrowheads="1"/>
          </p:cNvSpPr>
          <p:nvPr/>
        </p:nvSpPr>
        <p:spPr bwMode="auto">
          <a:xfrm>
            <a:off x="3651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2084" name="Rectangle 103"/>
          <p:cNvSpPr>
            <a:spLocks noChangeArrowheads="1"/>
          </p:cNvSpPr>
          <p:nvPr/>
        </p:nvSpPr>
        <p:spPr bwMode="auto">
          <a:xfrm>
            <a:off x="60467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2085" name="Rectangle 104"/>
          <p:cNvSpPr>
            <a:spLocks noChangeArrowheads="1"/>
          </p:cNvSpPr>
          <p:nvPr/>
        </p:nvSpPr>
        <p:spPr bwMode="auto">
          <a:xfrm>
            <a:off x="5480050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2086" name="Rectangle 105"/>
          <p:cNvSpPr>
            <a:spLocks noChangeArrowheads="1"/>
          </p:cNvSpPr>
          <p:nvPr/>
        </p:nvSpPr>
        <p:spPr bwMode="auto">
          <a:xfrm>
            <a:off x="4911725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2087" name="Rectangle 106"/>
          <p:cNvSpPr>
            <a:spLocks noChangeArrowheads="1"/>
          </p:cNvSpPr>
          <p:nvPr/>
        </p:nvSpPr>
        <p:spPr bwMode="auto">
          <a:xfrm>
            <a:off x="43402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2088" name="Rectangle 107"/>
          <p:cNvSpPr>
            <a:spLocks noChangeArrowheads="1"/>
          </p:cNvSpPr>
          <p:nvPr/>
        </p:nvSpPr>
        <p:spPr bwMode="auto">
          <a:xfrm>
            <a:off x="37734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2089" name="Rectangle 108"/>
          <p:cNvSpPr>
            <a:spLocks noChangeArrowheads="1"/>
          </p:cNvSpPr>
          <p:nvPr/>
        </p:nvSpPr>
        <p:spPr bwMode="auto">
          <a:xfrm>
            <a:off x="3205163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2090" name="Rectangle 109"/>
          <p:cNvSpPr>
            <a:spLocks noChangeArrowheads="1"/>
          </p:cNvSpPr>
          <p:nvPr/>
        </p:nvSpPr>
        <p:spPr bwMode="auto">
          <a:xfrm>
            <a:off x="26384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2091" name="Rectangle 110"/>
          <p:cNvSpPr>
            <a:spLocks noChangeArrowheads="1"/>
          </p:cNvSpPr>
          <p:nvPr/>
        </p:nvSpPr>
        <p:spPr bwMode="auto">
          <a:xfrm>
            <a:off x="20669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2092" name="Rectangle 111"/>
          <p:cNvSpPr>
            <a:spLocks noChangeArrowheads="1"/>
          </p:cNvSpPr>
          <p:nvPr/>
        </p:nvSpPr>
        <p:spPr bwMode="auto">
          <a:xfrm>
            <a:off x="1498600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2093" name="Rectangle 112"/>
          <p:cNvSpPr>
            <a:spLocks noChangeArrowheads="1"/>
          </p:cNvSpPr>
          <p:nvPr/>
        </p:nvSpPr>
        <p:spPr bwMode="auto">
          <a:xfrm>
            <a:off x="931863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42094" name="Rectangle 113"/>
          <p:cNvSpPr>
            <a:spLocks noChangeArrowheads="1"/>
          </p:cNvSpPr>
          <p:nvPr/>
        </p:nvSpPr>
        <p:spPr bwMode="auto">
          <a:xfrm>
            <a:off x="3651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42095" name="Rectangle 114"/>
          <p:cNvSpPr>
            <a:spLocks noChangeArrowheads="1"/>
          </p:cNvSpPr>
          <p:nvPr/>
        </p:nvSpPr>
        <p:spPr bwMode="auto">
          <a:xfrm>
            <a:off x="60467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2096" name="Rectangle 115"/>
          <p:cNvSpPr>
            <a:spLocks noChangeArrowheads="1"/>
          </p:cNvSpPr>
          <p:nvPr/>
        </p:nvSpPr>
        <p:spPr bwMode="auto">
          <a:xfrm>
            <a:off x="5480050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2097" name="Rectangle 116"/>
          <p:cNvSpPr>
            <a:spLocks noChangeArrowheads="1"/>
          </p:cNvSpPr>
          <p:nvPr/>
        </p:nvSpPr>
        <p:spPr bwMode="auto">
          <a:xfrm>
            <a:off x="4911725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2098" name="Rectangle 117"/>
          <p:cNvSpPr>
            <a:spLocks noChangeArrowheads="1"/>
          </p:cNvSpPr>
          <p:nvPr/>
        </p:nvSpPr>
        <p:spPr bwMode="auto">
          <a:xfrm>
            <a:off x="43402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2099" name="Rectangle 118"/>
          <p:cNvSpPr>
            <a:spLocks noChangeArrowheads="1"/>
          </p:cNvSpPr>
          <p:nvPr/>
        </p:nvSpPr>
        <p:spPr bwMode="auto">
          <a:xfrm>
            <a:off x="37734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2100" name="Rectangle 119"/>
          <p:cNvSpPr>
            <a:spLocks noChangeArrowheads="1"/>
          </p:cNvSpPr>
          <p:nvPr/>
        </p:nvSpPr>
        <p:spPr bwMode="auto">
          <a:xfrm>
            <a:off x="3205163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2101" name="Rectangle 120"/>
          <p:cNvSpPr>
            <a:spLocks noChangeArrowheads="1"/>
          </p:cNvSpPr>
          <p:nvPr/>
        </p:nvSpPr>
        <p:spPr bwMode="auto">
          <a:xfrm>
            <a:off x="26384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2102" name="Rectangle 121"/>
          <p:cNvSpPr>
            <a:spLocks noChangeArrowheads="1"/>
          </p:cNvSpPr>
          <p:nvPr/>
        </p:nvSpPr>
        <p:spPr bwMode="auto">
          <a:xfrm>
            <a:off x="20669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2103" name="Rectangle 122"/>
          <p:cNvSpPr>
            <a:spLocks noChangeArrowheads="1"/>
          </p:cNvSpPr>
          <p:nvPr/>
        </p:nvSpPr>
        <p:spPr bwMode="auto">
          <a:xfrm>
            <a:off x="1498600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2104" name="Rectangle 123"/>
          <p:cNvSpPr>
            <a:spLocks noChangeArrowheads="1"/>
          </p:cNvSpPr>
          <p:nvPr/>
        </p:nvSpPr>
        <p:spPr bwMode="auto">
          <a:xfrm>
            <a:off x="931863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42105" name="Rectangle 124"/>
          <p:cNvSpPr>
            <a:spLocks noChangeArrowheads="1"/>
          </p:cNvSpPr>
          <p:nvPr/>
        </p:nvSpPr>
        <p:spPr bwMode="auto">
          <a:xfrm>
            <a:off x="3651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500" b="1"/>
              <a:t>:</a:t>
            </a:r>
          </a:p>
        </p:txBody>
      </p:sp>
      <p:sp>
        <p:nvSpPr>
          <p:cNvPr id="42106" name="Line 125"/>
          <p:cNvSpPr>
            <a:spLocks noChangeShapeType="1"/>
          </p:cNvSpPr>
          <p:nvPr/>
        </p:nvSpPr>
        <p:spPr bwMode="auto">
          <a:xfrm>
            <a:off x="365125" y="381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07" name="Line 126"/>
          <p:cNvSpPr>
            <a:spLocks noChangeShapeType="1"/>
          </p:cNvSpPr>
          <p:nvPr/>
        </p:nvSpPr>
        <p:spPr bwMode="auto">
          <a:xfrm>
            <a:off x="365125" y="9350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08" name="Line 127"/>
          <p:cNvSpPr>
            <a:spLocks noChangeShapeType="1"/>
          </p:cNvSpPr>
          <p:nvPr/>
        </p:nvSpPr>
        <p:spPr bwMode="auto">
          <a:xfrm>
            <a:off x="365125" y="14922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09" name="Line 128"/>
          <p:cNvSpPr>
            <a:spLocks noChangeShapeType="1"/>
          </p:cNvSpPr>
          <p:nvPr/>
        </p:nvSpPr>
        <p:spPr bwMode="auto">
          <a:xfrm>
            <a:off x="365125" y="204946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0" name="Line 129"/>
          <p:cNvSpPr>
            <a:spLocks noChangeShapeType="1"/>
          </p:cNvSpPr>
          <p:nvPr/>
        </p:nvSpPr>
        <p:spPr bwMode="auto">
          <a:xfrm>
            <a:off x="365125" y="260350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1" name="Line 130"/>
          <p:cNvSpPr>
            <a:spLocks noChangeShapeType="1"/>
          </p:cNvSpPr>
          <p:nvPr/>
        </p:nvSpPr>
        <p:spPr bwMode="auto">
          <a:xfrm>
            <a:off x="365125" y="31607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2" name="Line 131"/>
          <p:cNvSpPr>
            <a:spLocks noChangeShapeType="1"/>
          </p:cNvSpPr>
          <p:nvPr/>
        </p:nvSpPr>
        <p:spPr bwMode="auto">
          <a:xfrm>
            <a:off x="365125" y="37147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3" name="Line 132"/>
          <p:cNvSpPr>
            <a:spLocks noChangeShapeType="1"/>
          </p:cNvSpPr>
          <p:nvPr/>
        </p:nvSpPr>
        <p:spPr bwMode="auto">
          <a:xfrm>
            <a:off x="365125" y="42735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4" name="Line 133"/>
          <p:cNvSpPr>
            <a:spLocks noChangeShapeType="1"/>
          </p:cNvSpPr>
          <p:nvPr/>
        </p:nvSpPr>
        <p:spPr bwMode="auto">
          <a:xfrm>
            <a:off x="365125" y="482917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5" name="Line 134"/>
          <p:cNvSpPr>
            <a:spLocks noChangeShapeType="1"/>
          </p:cNvSpPr>
          <p:nvPr/>
        </p:nvSpPr>
        <p:spPr bwMode="auto">
          <a:xfrm>
            <a:off x="365125" y="53832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6" name="Line 135"/>
          <p:cNvSpPr>
            <a:spLocks noChangeShapeType="1"/>
          </p:cNvSpPr>
          <p:nvPr/>
        </p:nvSpPr>
        <p:spPr bwMode="auto">
          <a:xfrm>
            <a:off x="365125" y="59388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7" name="Line 136"/>
          <p:cNvSpPr>
            <a:spLocks noChangeShapeType="1"/>
          </p:cNvSpPr>
          <p:nvPr/>
        </p:nvSpPr>
        <p:spPr bwMode="auto">
          <a:xfrm>
            <a:off x="365125" y="6477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8" name="Line 137"/>
          <p:cNvSpPr>
            <a:spLocks noChangeShapeType="1"/>
          </p:cNvSpPr>
          <p:nvPr/>
        </p:nvSpPr>
        <p:spPr bwMode="auto">
          <a:xfrm>
            <a:off x="3651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19" name="Line 138"/>
          <p:cNvSpPr>
            <a:spLocks noChangeShapeType="1"/>
          </p:cNvSpPr>
          <p:nvPr/>
        </p:nvSpPr>
        <p:spPr bwMode="auto">
          <a:xfrm>
            <a:off x="9318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0" name="Line 139"/>
          <p:cNvSpPr>
            <a:spLocks noChangeShapeType="1"/>
          </p:cNvSpPr>
          <p:nvPr/>
        </p:nvSpPr>
        <p:spPr bwMode="auto">
          <a:xfrm>
            <a:off x="149860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1" name="Line 140"/>
          <p:cNvSpPr>
            <a:spLocks noChangeShapeType="1"/>
          </p:cNvSpPr>
          <p:nvPr/>
        </p:nvSpPr>
        <p:spPr bwMode="auto">
          <a:xfrm>
            <a:off x="20669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2" name="Line 141"/>
          <p:cNvSpPr>
            <a:spLocks noChangeShapeType="1"/>
          </p:cNvSpPr>
          <p:nvPr/>
        </p:nvSpPr>
        <p:spPr bwMode="auto">
          <a:xfrm>
            <a:off x="26384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3" name="Line 142"/>
          <p:cNvSpPr>
            <a:spLocks noChangeShapeType="1"/>
          </p:cNvSpPr>
          <p:nvPr/>
        </p:nvSpPr>
        <p:spPr bwMode="auto">
          <a:xfrm>
            <a:off x="32051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4" name="Line 143"/>
          <p:cNvSpPr>
            <a:spLocks noChangeShapeType="1"/>
          </p:cNvSpPr>
          <p:nvPr/>
        </p:nvSpPr>
        <p:spPr bwMode="auto">
          <a:xfrm>
            <a:off x="37734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5" name="Line 144"/>
          <p:cNvSpPr>
            <a:spLocks noChangeShapeType="1"/>
          </p:cNvSpPr>
          <p:nvPr/>
        </p:nvSpPr>
        <p:spPr bwMode="auto">
          <a:xfrm>
            <a:off x="43402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6" name="Line 145"/>
          <p:cNvSpPr>
            <a:spLocks noChangeShapeType="1"/>
          </p:cNvSpPr>
          <p:nvPr/>
        </p:nvSpPr>
        <p:spPr bwMode="auto">
          <a:xfrm>
            <a:off x="49117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7" name="Line 146"/>
          <p:cNvSpPr>
            <a:spLocks noChangeShapeType="1"/>
          </p:cNvSpPr>
          <p:nvPr/>
        </p:nvSpPr>
        <p:spPr bwMode="auto">
          <a:xfrm>
            <a:off x="548005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8" name="Line 147"/>
          <p:cNvSpPr>
            <a:spLocks noChangeShapeType="1"/>
          </p:cNvSpPr>
          <p:nvPr/>
        </p:nvSpPr>
        <p:spPr bwMode="auto">
          <a:xfrm>
            <a:off x="60467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29" name="Line 148"/>
          <p:cNvSpPr>
            <a:spLocks noChangeShapeType="1"/>
          </p:cNvSpPr>
          <p:nvPr/>
        </p:nvSpPr>
        <p:spPr bwMode="auto">
          <a:xfrm>
            <a:off x="66135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130" name="Line 175"/>
          <p:cNvSpPr>
            <a:spLocks noChangeShapeType="1"/>
          </p:cNvSpPr>
          <p:nvPr/>
        </p:nvSpPr>
        <p:spPr bwMode="auto">
          <a:xfrm>
            <a:off x="457200" y="2967038"/>
            <a:ext cx="20574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131" name="Line 176"/>
          <p:cNvSpPr>
            <a:spLocks noChangeShapeType="1"/>
          </p:cNvSpPr>
          <p:nvPr/>
        </p:nvSpPr>
        <p:spPr bwMode="auto">
          <a:xfrm flipV="1">
            <a:off x="2514600" y="533400"/>
            <a:ext cx="0" cy="23622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132" name="Text Box 197"/>
          <p:cNvSpPr txBox="1">
            <a:spLocks noChangeArrowheads="1"/>
          </p:cNvSpPr>
          <p:nvPr/>
        </p:nvSpPr>
        <p:spPr bwMode="auto">
          <a:xfrm>
            <a:off x="6781800" y="381000"/>
            <a:ext cx="192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12 : 4 = ?</a:t>
            </a:r>
          </a:p>
        </p:txBody>
      </p:sp>
      <p:sp>
        <p:nvSpPr>
          <p:cNvPr id="42133" name="Text Box 198"/>
          <p:cNvSpPr txBox="1">
            <a:spLocks noChangeArrowheads="1"/>
          </p:cNvSpPr>
          <p:nvPr/>
        </p:nvSpPr>
        <p:spPr bwMode="auto">
          <a:xfrm>
            <a:off x="6629400" y="838200"/>
            <a:ext cx="2149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4 ở cột 1 theo chiều mũi tên sang phải đến số 12.</a:t>
            </a:r>
          </a:p>
        </p:txBody>
      </p:sp>
      <p:sp>
        <p:nvSpPr>
          <p:cNvPr id="42134" name="Text Box 204"/>
          <p:cNvSpPr txBox="1">
            <a:spLocks noChangeArrowheads="1"/>
          </p:cNvSpPr>
          <p:nvPr/>
        </p:nvSpPr>
        <p:spPr bwMode="auto">
          <a:xfrm>
            <a:off x="6629400" y="2514600"/>
            <a:ext cx="2301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12  theo chiều mũi tên lên hàng 1 gặp số 3</a:t>
            </a:r>
          </a:p>
        </p:txBody>
      </p:sp>
      <p:sp>
        <p:nvSpPr>
          <p:cNvPr id="42135" name="Text Box 206"/>
          <p:cNvSpPr txBox="1">
            <a:spLocks noChangeArrowheads="1"/>
          </p:cNvSpPr>
          <p:nvPr/>
        </p:nvSpPr>
        <p:spPr bwMode="auto">
          <a:xfrm>
            <a:off x="6781800" y="4038600"/>
            <a:ext cx="1525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Ta có: </a:t>
            </a:r>
          </a:p>
          <a:p>
            <a:r>
              <a:rPr lang="en-US" sz="2400" b="1">
                <a:latin typeface="Times New Roman" pitchFamily="18" charset="0"/>
              </a:rPr>
              <a:t>   12: 4 = 3</a:t>
            </a:r>
          </a:p>
        </p:txBody>
      </p:sp>
      <p:sp>
        <p:nvSpPr>
          <p:cNvPr id="42136" name="Text Box 207"/>
          <p:cNvSpPr txBox="1">
            <a:spLocks noChangeArrowheads="1"/>
          </p:cNvSpPr>
          <p:nvPr/>
        </p:nvSpPr>
        <p:spPr bwMode="auto">
          <a:xfrm>
            <a:off x="6858000" y="5029200"/>
            <a:ext cx="1674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*Tương tự:</a:t>
            </a:r>
          </a:p>
          <a:p>
            <a:r>
              <a:rPr lang="en-US" sz="2400" b="1">
                <a:latin typeface="Times New Roman" pitchFamily="18" charset="0"/>
              </a:rPr>
              <a:t>  12 : 3 = 4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2"/>
          <p:cNvSpPr>
            <a:spLocks noChangeArrowheads="1"/>
          </p:cNvSpPr>
          <p:nvPr/>
        </p:nvSpPr>
        <p:spPr bwMode="auto">
          <a:xfrm>
            <a:off x="457200" y="228600"/>
            <a:ext cx="7491413" cy="2057400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CC00"/>
                </a:solidFill>
                <a:latin typeface=".VnAristote" pitchFamily="34" charset="0"/>
              </a:rPr>
              <a:t>Ai nhanh ai khÐo</a:t>
            </a:r>
          </a:p>
        </p:txBody>
      </p:sp>
      <p:sp>
        <p:nvSpPr>
          <p:cNvPr id="44034" name="AutoShape 4"/>
          <p:cNvSpPr>
            <a:spLocks noChangeArrowheads="1"/>
          </p:cNvSpPr>
          <p:nvPr/>
        </p:nvSpPr>
        <p:spPr bwMode="auto">
          <a:xfrm rot="5400000">
            <a:off x="2584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5"/>
          <p:cNvSpPr>
            <a:spLocks noChangeArrowheads="1"/>
          </p:cNvSpPr>
          <p:nvPr/>
        </p:nvSpPr>
        <p:spPr bwMode="auto">
          <a:xfrm rot="-5400000">
            <a:off x="2584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AutoShape 6"/>
          <p:cNvSpPr>
            <a:spLocks noChangeArrowheads="1"/>
          </p:cNvSpPr>
          <p:nvPr/>
        </p:nvSpPr>
        <p:spPr bwMode="auto">
          <a:xfrm rot="5400000">
            <a:off x="4108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7"/>
          <p:cNvSpPr>
            <a:spLocks noChangeArrowheads="1"/>
          </p:cNvSpPr>
          <p:nvPr/>
        </p:nvSpPr>
        <p:spPr bwMode="auto">
          <a:xfrm rot="-5400000">
            <a:off x="4108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8"/>
          <p:cNvSpPr>
            <a:spLocks noChangeArrowheads="1"/>
          </p:cNvSpPr>
          <p:nvPr/>
        </p:nvSpPr>
        <p:spPr bwMode="auto">
          <a:xfrm>
            <a:off x="5562600" y="2286000"/>
            <a:ext cx="1336675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AutoShape 9"/>
          <p:cNvSpPr>
            <a:spLocks noChangeArrowheads="1"/>
          </p:cNvSpPr>
          <p:nvPr/>
        </p:nvSpPr>
        <p:spPr bwMode="auto">
          <a:xfrm rot="5400000">
            <a:off x="5632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0" name="AutoShape 10"/>
          <p:cNvSpPr>
            <a:spLocks noChangeArrowheads="1"/>
          </p:cNvSpPr>
          <p:nvPr/>
        </p:nvSpPr>
        <p:spPr bwMode="auto">
          <a:xfrm rot="-5400000">
            <a:off x="5632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AutoShape 11"/>
          <p:cNvSpPr>
            <a:spLocks noChangeArrowheads="1"/>
          </p:cNvSpPr>
          <p:nvPr/>
        </p:nvSpPr>
        <p:spPr bwMode="auto">
          <a:xfrm rot="5400000">
            <a:off x="7156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2" name="AutoShape 12"/>
          <p:cNvSpPr>
            <a:spLocks noChangeArrowheads="1"/>
          </p:cNvSpPr>
          <p:nvPr/>
        </p:nvSpPr>
        <p:spPr bwMode="auto">
          <a:xfrm rot="-5400000">
            <a:off x="7156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AutoShape 13"/>
          <p:cNvSpPr>
            <a:spLocks noChangeArrowheads="1"/>
          </p:cNvSpPr>
          <p:nvPr/>
        </p:nvSpPr>
        <p:spPr bwMode="auto">
          <a:xfrm rot="5400000">
            <a:off x="2571750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AutoShape 14"/>
          <p:cNvSpPr>
            <a:spLocks noChangeArrowheads="1"/>
          </p:cNvSpPr>
          <p:nvPr/>
        </p:nvSpPr>
        <p:spPr bwMode="auto">
          <a:xfrm rot="-5400000">
            <a:off x="2547938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AutoShape 15"/>
          <p:cNvSpPr>
            <a:spLocks noChangeArrowheads="1"/>
          </p:cNvSpPr>
          <p:nvPr/>
        </p:nvSpPr>
        <p:spPr bwMode="auto">
          <a:xfrm rot="5400000">
            <a:off x="4095750" y="4221163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AutoShape 16"/>
          <p:cNvSpPr>
            <a:spLocks noChangeArrowheads="1"/>
          </p:cNvSpPr>
          <p:nvPr/>
        </p:nvSpPr>
        <p:spPr bwMode="auto">
          <a:xfrm rot="-5400000">
            <a:off x="4071938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AutoShape 17"/>
          <p:cNvSpPr>
            <a:spLocks noChangeArrowheads="1"/>
          </p:cNvSpPr>
          <p:nvPr/>
        </p:nvSpPr>
        <p:spPr bwMode="auto">
          <a:xfrm rot="5400000">
            <a:off x="5619750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AutoShape 18"/>
          <p:cNvSpPr>
            <a:spLocks noChangeArrowheads="1"/>
          </p:cNvSpPr>
          <p:nvPr/>
        </p:nvSpPr>
        <p:spPr bwMode="auto">
          <a:xfrm rot="-5400000">
            <a:off x="5595938" y="4221163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AutoShape 19"/>
          <p:cNvSpPr>
            <a:spLocks noChangeArrowheads="1"/>
          </p:cNvSpPr>
          <p:nvPr/>
        </p:nvSpPr>
        <p:spPr bwMode="auto">
          <a:xfrm rot="5400000">
            <a:off x="7143750" y="4221163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AutoShape 20"/>
          <p:cNvSpPr>
            <a:spLocks noChangeArrowheads="1"/>
          </p:cNvSpPr>
          <p:nvPr/>
        </p:nvSpPr>
        <p:spPr bwMode="auto">
          <a:xfrm rot="-5400000">
            <a:off x="7156450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Text Box 21"/>
          <p:cNvSpPr txBox="1">
            <a:spLocks noChangeArrowheads="1"/>
          </p:cNvSpPr>
          <p:nvPr/>
        </p:nvSpPr>
        <p:spPr bwMode="auto">
          <a:xfrm>
            <a:off x="0" y="2286000"/>
            <a:ext cx="5040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Hãy xếp thành hình chữ nhật: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7" grpId="0" animBg="1"/>
      <p:bldP spid="41998" grpId="0" animBg="1"/>
      <p:bldP spid="41999" grpId="0" animBg="1"/>
      <p:bldP spid="42000" grpId="0" animBg="1"/>
      <p:bldP spid="42001" grpId="0" animBg="1"/>
      <p:bldP spid="42002" grpId="0" animBg="1"/>
      <p:bldP spid="42003" grpId="0" animBg="1"/>
      <p:bldP spid="4200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4"/>
          <p:cNvSpPr>
            <a:spLocks noChangeArrowheads="1"/>
          </p:cNvSpPr>
          <p:nvPr/>
        </p:nvSpPr>
        <p:spPr bwMode="auto">
          <a:xfrm>
            <a:off x="60467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100</a:t>
            </a:r>
          </a:p>
        </p:txBody>
      </p:sp>
      <p:sp>
        <p:nvSpPr>
          <p:cNvPr id="45058" name="Rectangle 5"/>
          <p:cNvSpPr>
            <a:spLocks noChangeArrowheads="1"/>
          </p:cNvSpPr>
          <p:nvPr/>
        </p:nvSpPr>
        <p:spPr bwMode="auto">
          <a:xfrm>
            <a:off x="5480050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45059" name="Rectangle 6"/>
          <p:cNvSpPr>
            <a:spLocks noChangeArrowheads="1"/>
          </p:cNvSpPr>
          <p:nvPr/>
        </p:nvSpPr>
        <p:spPr bwMode="auto">
          <a:xfrm>
            <a:off x="4911725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45060" name="Rectangle 7"/>
          <p:cNvSpPr>
            <a:spLocks noChangeArrowheads="1"/>
          </p:cNvSpPr>
          <p:nvPr/>
        </p:nvSpPr>
        <p:spPr bwMode="auto">
          <a:xfrm>
            <a:off x="43402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45061" name="Rectangle 8"/>
          <p:cNvSpPr>
            <a:spLocks noChangeArrowheads="1"/>
          </p:cNvSpPr>
          <p:nvPr/>
        </p:nvSpPr>
        <p:spPr bwMode="auto">
          <a:xfrm>
            <a:off x="37734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45062" name="Rectangle 9"/>
          <p:cNvSpPr>
            <a:spLocks noChangeArrowheads="1"/>
          </p:cNvSpPr>
          <p:nvPr/>
        </p:nvSpPr>
        <p:spPr bwMode="auto">
          <a:xfrm>
            <a:off x="3205163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45063" name="Rectangle 10"/>
          <p:cNvSpPr>
            <a:spLocks noChangeArrowheads="1"/>
          </p:cNvSpPr>
          <p:nvPr/>
        </p:nvSpPr>
        <p:spPr bwMode="auto">
          <a:xfrm>
            <a:off x="26384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5064" name="Rectangle 11"/>
          <p:cNvSpPr>
            <a:spLocks noChangeArrowheads="1"/>
          </p:cNvSpPr>
          <p:nvPr/>
        </p:nvSpPr>
        <p:spPr bwMode="auto">
          <a:xfrm>
            <a:off x="20669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5065" name="Rectangle 12"/>
          <p:cNvSpPr>
            <a:spLocks noChangeArrowheads="1"/>
          </p:cNvSpPr>
          <p:nvPr/>
        </p:nvSpPr>
        <p:spPr bwMode="auto">
          <a:xfrm>
            <a:off x="1498600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5066" name="Rectangle 13"/>
          <p:cNvSpPr>
            <a:spLocks noChangeArrowheads="1"/>
          </p:cNvSpPr>
          <p:nvPr/>
        </p:nvSpPr>
        <p:spPr bwMode="auto">
          <a:xfrm>
            <a:off x="931863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5067" name="Rectangle 14"/>
          <p:cNvSpPr>
            <a:spLocks noChangeArrowheads="1"/>
          </p:cNvSpPr>
          <p:nvPr/>
        </p:nvSpPr>
        <p:spPr bwMode="auto">
          <a:xfrm>
            <a:off x="3651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5068" name="Rectangle 15"/>
          <p:cNvSpPr>
            <a:spLocks noChangeArrowheads="1"/>
          </p:cNvSpPr>
          <p:nvPr/>
        </p:nvSpPr>
        <p:spPr bwMode="auto">
          <a:xfrm>
            <a:off x="60467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45069" name="Rectangle 16"/>
          <p:cNvSpPr>
            <a:spLocks noChangeArrowheads="1"/>
          </p:cNvSpPr>
          <p:nvPr/>
        </p:nvSpPr>
        <p:spPr bwMode="auto">
          <a:xfrm>
            <a:off x="5480050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81</a:t>
            </a:r>
          </a:p>
        </p:txBody>
      </p:sp>
      <p:sp>
        <p:nvSpPr>
          <p:cNvPr id="45070" name="Rectangle 17"/>
          <p:cNvSpPr>
            <a:spLocks noChangeArrowheads="1"/>
          </p:cNvSpPr>
          <p:nvPr/>
        </p:nvSpPr>
        <p:spPr bwMode="auto">
          <a:xfrm>
            <a:off x="4911725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45071" name="Rectangle 18"/>
          <p:cNvSpPr>
            <a:spLocks noChangeArrowheads="1"/>
          </p:cNvSpPr>
          <p:nvPr/>
        </p:nvSpPr>
        <p:spPr bwMode="auto">
          <a:xfrm>
            <a:off x="43402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45072" name="Rectangle 19"/>
          <p:cNvSpPr>
            <a:spLocks noChangeArrowheads="1"/>
          </p:cNvSpPr>
          <p:nvPr/>
        </p:nvSpPr>
        <p:spPr bwMode="auto">
          <a:xfrm>
            <a:off x="37734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45073" name="Rectangle 20"/>
          <p:cNvSpPr>
            <a:spLocks noChangeArrowheads="1"/>
          </p:cNvSpPr>
          <p:nvPr/>
        </p:nvSpPr>
        <p:spPr bwMode="auto">
          <a:xfrm>
            <a:off x="3205163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45074" name="Rectangle 21"/>
          <p:cNvSpPr>
            <a:spLocks noChangeArrowheads="1"/>
          </p:cNvSpPr>
          <p:nvPr/>
        </p:nvSpPr>
        <p:spPr bwMode="auto">
          <a:xfrm>
            <a:off x="26384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45075" name="Rectangle 22"/>
          <p:cNvSpPr>
            <a:spLocks noChangeArrowheads="1"/>
          </p:cNvSpPr>
          <p:nvPr/>
        </p:nvSpPr>
        <p:spPr bwMode="auto">
          <a:xfrm>
            <a:off x="20669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45076" name="Rectangle 23"/>
          <p:cNvSpPr>
            <a:spLocks noChangeArrowheads="1"/>
          </p:cNvSpPr>
          <p:nvPr/>
        </p:nvSpPr>
        <p:spPr bwMode="auto">
          <a:xfrm>
            <a:off x="1498600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5077" name="Rectangle 24"/>
          <p:cNvSpPr>
            <a:spLocks noChangeArrowheads="1"/>
          </p:cNvSpPr>
          <p:nvPr/>
        </p:nvSpPr>
        <p:spPr bwMode="auto">
          <a:xfrm>
            <a:off x="931863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5078" name="Rectangle 25"/>
          <p:cNvSpPr>
            <a:spLocks noChangeArrowheads="1"/>
          </p:cNvSpPr>
          <p:nvPr/>
        </p:nvSpPr>
        <p:spPr bwMode="auto">
          <a:xfrm>
            <a:off x="3651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5079" name="Rectangle 26"/>
          <p:cNvSpPr>
            <a:spLocks noChangeArrowheads="1"/>
          </p:cNvSpPr>
          <p:nvPr/>
        </p:nvSpPr>
        <p:spPr bwMode="auto">
          <a:xfrm>
            <a:off x="60467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45080" name="Rectangle 27"/>
          <p:cNvSpPr>
            <a:spLocks noChangeArrowheads="1"/>
          </p:cNvSpPr>
          <p:nvPr/>
        </p:nvSpPr>
        <p:spPr bwMode="auto">
          <a:xfrm>
            <a:off x="5480050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45081" name="Rectangle 28"/>
          <p:cNvSpPr>
            <a:spLocks noChangeArrowheads="1"/>
          </p:cNvSpPr>
          <p:nvPr/>
        </p:nvSpPr>
        <p:spPr bwMode="auto">
          <a:xfrm>
            <a:off x="4911725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64</a:t>
            </a:r>
          </a:p>
        </p:txBody>
      </p:sp>
      <p:sp>
        <p:nvSpPr>
          <p:cNvPr id="45082" name="Rectangle 29"/>
          <p:cNvSpPr>
            <a:spLocks noChangeArrowheads="1"/>
          </p:cNvSpPr>
          <p:nvPr/>
        </p:nvSpPr>
        <p:spPr bwMode="auto">
          <a:xfrm>
            <a:off x="43402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45083" name="Rectangle 30"/>
          <p:cNvSpPr>
            <a:spLocks noChangeArrowheads="1"/>
          </p:cNvSpPr>
          <p:nvPr/>
        </p:nvSpPr>
        <p:spPr bwMode="auto">
          <a:xfrm>
            <a:off x="37734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45084" name="Rectangle 31"/>
          <p:cNvSpPr>
            <a:spLocks noChangeArrowheads="1"/>
          </p:cNvSpPr>
          <p:nvPr/>
        </p:nvSpPr>
        <p:spPr bwMode="auto">
          <a:xfrm>
            <a:off x="3205163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5085" name="Rectangle 32"/>
          <p:cNvSpPr>
            <a:spLocks noChangeArrowheads="1"/>
          </p:cNvSpPr>
          <p:nvPr/>
        </p:nvSpPr>
        <p:spPr bwMode="auto">
          <a:xfrm>
            <a:off x="26384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45086" name="Rectangle 33"/>
          <p:cNvSpPr>
            <a:spLocks noChangeArrowheads="1"/>
          </p:cNvSpPr>
          <p:nvPr/>
        </p:nvSpPr>
        <p:spPr bwMode="auto">
          <a:xfrm>
            <a:off x="20669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5087" name="Rectangle 34"/>
          <p:cNvSpPr>
            <a:spLocks noChangeArrowheads="1"/>
          </p:cNvSpPr>
          <p:nvPr/>
        </p:nvSpPr>
        <p:spPr bwMode="auto">
          <a:xfrm>
            <a:off x="1498600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45088" name="Rectangle 35"/>
          <p:cNvSpPr>
            <a:spLocks noChangeArrowheads="1"/>
          </p:cNvSpPr>
          <p:nvPr/>
        </p:nvSpPr>
        <p:spPr bwMode="auto">
          <a:xfrm>
            <a:off x="931863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5089" name="Rectangle 36"/>
          <p:cNvSpPr>
            <a:spLocks noChangeArrowheads="1"/>
          </p:cNvSpPr>
          <p:nvPr/>
        </p:nvSpPr>
        <p:spPr bwMode="auto">
          <a:xfrm>
            <a:off x="3651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5090" name="Rectangle 37"/>
          <p:cNvSpPr>
            <a:spLocks noChangeArrowheads="1"/>
          </p:cNvSpPr>
          <p:nvPr/>
        </p:nvSpPr>
        <p:spPr bwMode="auto">
          <a:xfrm>
            <a:off x="60467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45091" name="Rectangle 38"/>
          <p:cNvSpPr>
            <a:spLocks noChangeArrowheads="1"/>
          </p:cNvSpPr>
          <p:nvPr/>
        </p:nvSpPr>
        <p:spPr bwMode="auto">
          <a:xfrm>
            <a:off x="5480050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45092" name="Rectangle 39"/>
          <p:cNvSpPr>
            <a:spLocks noChangeArrowheads="1"/>
          </p:cNvSpPr>
          <p:nvPr/>
        </p:nvSpPr>
        <p:spPr bwMode="auto">
          <a:xfrm>
            <a:off x="4911725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45093" name="Rectangle 40"/>
          <p:cNvSpPr>
            <a:spLocks noChangeArrowheads="1"/>
          </p:cNvSpPr>
          <p:nvPr/>
        </p:nvSpPr>
        <p:spPr bwMode="auto">
          <a:xfrm>
            <a:off x="43402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49</a:t>
            </a:r>
          </a:p>
        </p:txBody>
      </p:sp>
      <p:sp>
        <p:nvSpPr>
          <p:cNvPr id="45094" name="Rectangle 41"/>
          <p:cNvSpPr>
            <a:spLocks noChangeArrowheads="1"/>
          </p:cNvSpPr>
          <p:nvPr/>
        </p:nvSpPr>
        <p:spPr bwMode="auto">
          <a:xfrm>
            <a:off x="37734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45095" name="Rectangle 42"/>
          <p:cNvSpPr>
            <a:spLocks noChangeArrowheads="1"/>
          </p:cNvSpPr>
          <p:nvPr/>
        </p:nvSpPr>
        <p:spPr bwMode="auto">
          <a:xfrm>
            <a:off x="3205163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45096" name="Rectangle 43"/>
          <p:cNvSpPr>
            <a:spLocks noChangeArrowheads="1"/>
          </p:cNvSpPr>
          <p:nvPr/>
        </p:nvSpPr>
        <p:spPr bwMode="auto">
          <a:xfrm>
            <a:off x="26384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45097" name="Rectangle 44"/>
          <p:cNvSpPr>
            <a:spLocks noChangeArrowheads="1"/>
          </p:cNvSpPr>
          <p:nvPr/>
        </p:nvSpPr>
        <p:spPr bwMode="auto">
          <a:xfrm>
            <a:off x="20669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45098" name="Rectangle 45"/>
          <p:cNvSpPr>
            <a:spLocks noChangeArrowheads="1"/>
          </p:cNvSpPr>
          <p:nvPr/>
        </p:nvSpPr>
        <p:spPr bwMode="auto">
          <a:xfrm>
            <a:off x="1498600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45099" name="Rectangle 46"/>
          <p:cNvSpPr>
            <a:spLocks noChangeArrowheads="1"/>
          </p:cNvSpPr>
          <p:nvPr/>
        </p:nvSpPr>
        <p:spPr bwMode="auto">
          <a:xfrm>
            <a:off x="931863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5100" name="Rectangle 47"/>
          <p:cNvSpPr>
            <a:spLocks noChangeArrowheads="1"/>
          </p:cNvSpPr>
          <p:nvPr/>
        </p:nvSpPr>
        <p:spPr bwMode="auto">
          <a:xfrm>
            <a:off x="3651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5101" name="Rectangle 48"/>
          <p:cNvSpPr>
            <a:spLocks noChangeArrowheads="1"/>
          </p:cNvSpPr>
          <p:nvPr/>
        </p:nvSpPr>
        <p:spPr bwMode="auto">
          <a:xfrm>
            <a:off x="60467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45102" name="Rectangle 49"/>
          <p:cNvSpPr>
            <a:spLocks noChangeArrowheads="1"/>
          </p:cNvSpPr>
          <p:nvPr/>
        </p:nvSpPr>
        <p:spPr bwMode="auto">
          <a:xfrm>
            <a:off x="5480050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45103" name="Rectangle 50"/>
          <p:cNvSpPr>
            <a:spLocks noChangeArrowheads="1"/>
          </p:cNvSpPr>
          <p:nvPr/>
        </p:nvSpPr>
        <p:spPr bwMode="auto">
          <a:xfrm>
            <a:off x="4911725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45104" name="Rectangle 51"/>
          <p:cNvSpPr>
            <a:spLocks noChangeArrowheads="1"/>
          </p:cNvSpPr>
          <p:nvPr/>
        </p:nvSpPr>
        <p:spPr bwMode="auto">
          <a:xfrm>
            <a:off x="43402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45105" name="Rectangle 52"/>
          <p:cNvSpPr>
            <a:spLocks noChangeArrowheads="1"/>
          </p:cNvSpPr>
          <p:nvPr/>
        </p:nvSpPr>
        <p:spPr bwMode="auto">
          <a:xfrm>
            <a:off x="37734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45106" name="Rectangle 53"/>
          <p:cNvSpPr>
            <a:spLocks noChangeArrowheads="1"/>
          </p:cNvSpPr>
          <p:nvPr/>
        </p:nvSpPr>
        <p:spPr bwMode="auto">
          <a:xfrm>
            <a:off x="3205163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5107" name="Rectangle 54"/>
          <p:cNvSpPr>
            <a:spLocks noChangeArrowheads="1"/>
          </p:cNvSpPr>
          <p:nvPr/>
        </p:nvSpPr>
        <p:spPr bwMode="auto">
          <a:xfrm>
            <a:off x="26384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5108" name="Rectangle 55"/>
          <p:cNvSpPr>
            <a:spLocks noChangeArrowheads="1"/>
          </p:cNvSpPr>
          <p:nvPr/>
        </p:nvSpPr>
        <p:spPr bwMode="auto">
          <a:xfrm>
            <a:off x="20669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5109" name="Rectangle 56"/>
          <p:cNvSpPr>
            <a:spLocks noChangeArrowheads="1"/>
          </p:cNvSpPr>
          <p:nvPr/>
        </p:nvSpPr>
        <p:spPr bwMode="auto">
          <a:xfrm>
            <a:off x="1498600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5110" name="Rectangle 57"/>
          <p:cNvSpPr>
            <a:spLocks noChangeArrowheads="1"/>
          </p:cNvSpPr>
          <p:nvPr/>
        </p:nvSpPr>
        <p:spPr bwMode="auto">
          <a:xfrm>
            <a:off x="931863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5111" name="Rectangle 58"/>
          <p:cNvSpPr>
            <a:spLocks noChangeArrowheads="1"/>
          </p:cNvSpPr>
          <p:nvPr/>
        </p:nvSpPr>
        <p:spPr bwMode="auto">
          <a:xfrm>
            <a:off x="3651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5112" name="Rectangle 59"/>
          <p:cNvSpPr>
            <a:spLocks noChangeArrowheads="1"/>
          </p:cNvSpPr>
          <p:nvPr/>
        </p:nvSpPr>
        <p:spPr bwMode="auto">
          <a:xfrm>
            <a:off x="60467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45113" name="Rectangle 60"/>
          <p:cNvSpPr>
            <a:spLocks noChangeArrowheads="1"/>
          </p:cNvSpPr>
          <p:nvPr/>
        </p:nvSpPr>
        <p:spPr bwMode="auto">
          <a:xfrm>
            <a:off x="5480050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45114" name="Rectangle 61"/>
          <p:cNvSpPr>
            <a:spLocks noChangeArrowheads="1"/>
          </p:cNvSpPr>
          <p:nvPr/>
        </p:nvSpPr>
        <p:spPr bwMode="auto">
          <a:xfrm>
            <a:off x="4911725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5115" name="Rectangle 62"/>
          <p:cNvSpPr>
            <a:spLocks noChangeArrowheads="1"/>
          </p:cNvSpPr>
          <p:nvPr/>
        </p:nvSpPr>
        <p:spPr bwMode="auto">
          <a:xfrm>
            <a:off x="43402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45116" name="Rectangle 63"/>
          <p:cNvSpPr>
            <a:spLocks noChangeArrowheads="1"/>
          </p:cNvSpPr>
          <p:nvPr/>
        </p:nvSpPr>
        <p:spPr bwMode="auto">
          <a:xfrm>
            <a:off x="37734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5117" name="Rectangle 64"/>
          <p:cNvSpPr>
            <a:spLocks noChangeArrowheads="1"/>
          </p:cNvSpPr>
          <p:nvPr/>
        </p:nvSpPr>
        <p:spPr bwMode="auto">
          <a:xfrm>
            <a:off x="3205163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25</a:t>
            </a:r>
          </a:p>
        </p:txBody>
      </p:sp>
      <p:sp>
        <p:nvSpPr>
          <p:cNvPr id="45118" name="Rectangle 65"/>
          <p:cNvSpPr>
            <a:spLocks noChangeArrowheads="1"/>
          </p:cNvSpPr>
          <p:nvPr/>
        </p:nvSpPr>
        <p:spPr bwMode="auto">
          <a:xfrm>
            <a:off x="26384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5119" name="Rectangle 66"/>
          <p:cNvSpPr>
            <a:spLocks noChangeArrowheads="1"/>
          </p:cNvSpPr>
          <p:nvPr/>
        </p:nvSpPr>
        <p:spPr bwMode="auto">
          <a:xfrm>
            <a:off x="20669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45120" name="Rectangle 67"/>
          <p:cNvSpPr>
            <a:spLocks noChangeArrowheads="1"/>
          </p:cNvSpPr>
          <p:nvPr/>
        </p:nvSpPr>
        <p:spPr bwMode="auto">
          <a:xfrm>
            <a:off x="1498600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5121" name="Rectangle 68"/>
          <p:cNvSpPr>
            <a:spLocks noChangeArrowheads="1"/>
          </p:cNvSpPr>
          <p:nvPr/>
        </p:nvSpPr>
        <p:spPr bwMode="auto">
          <a:xfrm>
            <a:off x="931863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5122" name="Rectangle 69"/>
          <p:cNvSpPr>
            <a:spLocks noChangeArrowheads="1"/>
          </p:cNvSpPr>
          <p:nvPr/>
        </p:nvSpPr>
        <p:spPr bwMode="auto">
          <a:xfrm>
            <a:off x="3651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5123" name="Rectangle 70"/>
          <p:cNvSpPr>
            <a:spLocks noChangeArrowheads="1"/>
          </p:cNvSpPr>
          <p:nvPr/>
        </p:nvSpPr>
        <p:spPr bwMode="auto">
          <a:xfrm>
            <a:off x="60467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5124" name="Rectangle 71"/>
          <p:cNvSpPr>
            <a:spLocks noChangeArrowheads="1"/>
          </p:cNvSpPr>
          <p:nvPr/>
        </p:nvSpPr>
        <p:spPr bwMode="auto">
          <a:xfrm>
            <a:off x="5480050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45125" name="Rectangle 72"/>
          <p:cNvSpPr>
            <a:spLocks noChangeArrowheads="1"/>
          </p:cNvSpPr>
          <p:nvPr/>
        </p:nvSpPr>
        <p:spPr bwMode="auto">
          <a:xfrm>
            <a:off x="4911725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45126" name="Rectangle 73"/>
          <p:cNvSpPr>
            <a:spLocks noChangeArrowheads="1"/>
          </p:cNvSpPr>
          <p:nvPr/>
        </p:nvSpPr>
        <p:spPr bwMode="auto">
          <a:xfrm>
            <a:off x="43402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45127" name="Rectangle 74"/>
          <p:cNvSpPr>
            <a:spLocks noChangeArrowheads="1"/>
          </p:cNvSpPr>
          <p:nvPr/>
        </p:nvSpPr>
        <p:spPr bwMode="auto">
          <a:xfrm>
            <a:off x="37734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5128" name="Rectangle 75"/>
          <p:cNvSpPr>
            <a:spLocks noChangeArrowheads="1"/>
          </p:cNvSpPr>
          <p:nvPr/>
        </p:nvSpPr>
        <p:spPr bwMode="auto">
          <a:xfrm>
            <a:off x="3205163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5129" name="Rectangle 76"/>
          <p:cNvSpPr>
            <a:spLocks noChangeArrowheads="1"/>
          </p:cNvSpPr>
          <p:nvPr/>
        </p:nvSpPr>
        <p:spPr bwMode="auto">
          <a:xfrm>
            <a:off x="26384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45130" name="Rectangle 77"/>
          <p:cNvSpPr>
            <a:spLocks noChangeArrowheads="1"/>
          </p:cNvSpPr>
          <p:nvPr/>
        </p:nvSpPr>
        <p:spPr bwMode="auto">
          <a:xfrm>
            <a:off x="20669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5131" name="Rectangle 78"/>
          <p:cNvSpPr>
            <a:spLocks noChangeArrowheads="1"/>
          </p:cNvSpPr>
          <p:nvPr/>
        </p:nvSpPr>
        <p:spPr bwMode="auto">
          <a:xfrm>
            <a:off x="1498600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5132" name="Rectangle 79"/>
          <p:cNvSpPr>
            <a:spLocks noChangeArrowheads="1"/>
          </p:cNvSpPr>
          <p:nvPr/>
        </p:nvSpPr>
        <p:spPr bwMode="auto">
          <a:xfrm>
            <a:off x="931863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5133" name="Rectangle 80"/>
          <p:cNvSpPr>
            <a:spLocks noChangeArrowheads="1"/>
          </p:cNvSpPr>
          <p:nvPr/>
        </p:nvSpPr>
        <p:spPr bwMode="auto">
          <a:xfrm>
            <a:off x="3651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5134" name="Rectangle 81"/>
          <p:cNvSpPr>
            <a:spLocks noChangeArrowheads="1"/>
          </p:cNvSpPr>
          <p:nvPr/>
        </p:nvSpPr>
        <p:spPr bwMode="auto">
          <a:xfrm>
            <a:off x="60467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5135" name="Rectangle 82"/>
          <p:cNvSpPr>
            <a:spLocks noChangeArrowheads="1"/>
          </p:cNvSpPr>
          <p:nvPr/>
        </p:nvSpPr>
        <p:spPr bwMode="auto">
          <a:xfrm>
            <a:off x="5480050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45136" name="Rectangle 83"/>
          <p:cNvSpPr>
            <a:spLocks noChangeArrowheads="1"/>
          </p:cNvSpPr>
          <p:nvPr/>
        </p:nvSpPr>
        <p:spPr bwMode="auto">
          <a:xfrm>
            <a:off x="4911725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5137" name="Rectangle 84"/>
          <p:cNvSpPr>
            <a:spLocks noChangeArrowheads="1"/>
          </p:cNvSpPr>
          <p:nvPr/>
        </p:nvSpPr>
        <p:spPr bwMode="auto">
          <a:xfrm>
            <a:off x="43402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45138" name="Rectangle 85"/>
          <p:cNvSpPr>
            <a:spLocks noChangeArrowheads="1"/>
          </p:cNvSpPr>
          <p:nvPr/>
        </p:nvSpPr>
        <p:spPr bwMode="auto">
          <a:xfrm>
            <a:off x="37734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5139" name="Rectangle 86"/>
          <p:cNvSpPr>
            <a:spLocks noChangeArrowheads="1"/>
          </p:cNvSpPr>
          <p:nvPr/>
        </p:nvSpPr>
        <p:spPr bwMode="auto">
          <a:xfrm>
            <a:off x="3205163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45140" name="Rectangle 87"/>
          <p:cNvSpPr>
            <a:spLocks noChangeArrowheads="1"/>
          </p:cNvSpPr>
          <p:nvPr/>
        </p:nvSpPr>
        <p:spPr bwMode="auto">
          <a:xfrm>
            <a:off x="26384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5141" name="Rectangle 88"/>
          <p:cNvSpPr>
            <a:spLocks noChangeArrowheads="1"/>
          </p:cNvSpPr>
          <p:nvPr/>
        </p:nvSpPr>
        <p:spPr bwMode="auto">
          <a:xfrm>
            <a:off x="20669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5142" name="Rectangle 89"/>
          <p:cNvSpPr>
            <a:spLocks noChangeArrowheads="1"/>
          </p:cNvSpPr>
          <p:nvPr/>
        </p:nvSpPr>
        <p:spPr bwMode="auto">
          <a:xfrm>
            <a:off x="1498600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5143" name="Rectangle 90"/>
          <p:cNvSpPr>
            <a:spLocks noChangeArrowheads="1"/>
          </p:cNvSpPr>
          <p:nvPr/>
        </p:nvSpPr>
        <p:spPr bwMode="auto">
          <a:xfrm>
            <a:off x="931863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5144" name="Rectangle 91"/>
          <p:cNvSpPr>
            <a:spLocks noChangeArrowheads="1"/>
          </p:cNvSpPr>
          <p:nvPr/>
        </p:nvSpPr>
        <p:spPr bwMode="auto">
          <a:xfrm>
            <a:off x="3651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5145" name="Rectangle 92"/>
          <p:cNvSpPr>
            <a:spLocks noChangeArrowheads="1"/>
          </p:cNvSpPr>
          <p:nvPr/>
        </p:nvSpPr>
        <p:spPr bwMode="auto">
          <a:xfrm>
            <a:off x="60467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5146" name="Rectangle 93"/>
          <p:cNvSpPr>
            <a:spLocks noChangeArrowheads="1"/>
          </p:cNvSpPr>
          <p:nvPr/>
        </p:nvSpPr>
        <p:spPr bwMode="auto">
          <a:xfrm>
            <a:off x="5480050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5147" name="Rectangle 94"/>
          <p:cNvSpPr>
            <a:spLocks noChangeArrowheads="1"/>
          </p:cNvSpPr>
          <p:nvPr/>
        </p:nvSpPr>
        <p:spPr bwMode="auto">
          <a:xfrm>
            <a:off x="4911725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45148" name="Rectangle 95"/>
          <p:cNvSpPr>
            <a:spLocks noChangeArrowheads="1"/>
          </p:cNvSpPr>
          <p:nvPr/>
        </p:nvSpPr>
        <p:spPr bwMode="auto">
          <a:xfrm>
            <a:off x="43402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45149" name="Rectangle 96"/>
          <p:cNvSpPr>
            <a:spLocks noChangeArrowheads="1"/>
          </p:cNvSpPr>
          <p:nvPr/>
        </p:nvSpPr>
        <p:spPr bwMode="auto">
          <a:xfrm>
            <a:off x="37734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5150" name="Rectangle 97"/>
          <p:cNvSpPr>
            <a:spLocks noChangeArrowheads="1"/>
          </p:cNvSpPr>
          <p:nvPr/>
        </p:nvSpPr>
        <p:spPr bwMode="auto">
          <a:xfrm>
            <a:off x="3205163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5151" name="Rectangle 98"/>
          <p:cNvSpPr>
            <a:spLocks noChangeArrowheads="1"/>
          </p:cNvSpPr>
          <p:nvPr/>
        </p:nvSpPr>
        <p:spPr bwMode="auto">
          <a:xfrm>
            <a:off x="26384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5152" name="Rectangle 99"/>
          <p:cNvSpPr>
            <a:spLocks noChangeArrowheads="1"/>
          </p:cNvSpPr>
          <p:nvPr/>
        </p:nvSpPr>
        <p:spPr bwMode="auto">
          <a:xfrm>
            <a:off x="20669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5153" name="Rectangle 100"/>
          <p:cNvSpPr>
            <a:spLocks noChangeArrowheads="1"/>
          </p:cNvSpPr>
          <p:nvPr/>
        </p:nvSpPr>
        <p:spPr bwMode="auto">
          <a:xfrm>
            <a:off x="1498600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5154" name="Rectangle 101"/>
          <p:cNvSpPr>
            <a:spLocks noChangeArrowheads="1"/>
          </p:cNvSpPr>
          <p:nvPr/>
        </p:nvSpPr>
        <p:spPr bwMode="auto">
          <a:xfrm>
            <a:off x="931863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5155" name="Rectangle 102"/>
          <p:cNvSpPr>
            <a:spLocks noChangeArrowheads="1"/>
          </p:cNvSpPr>
          <p:nvPr/>
        </p:nvSpPr>
        <p:spPr bwMode="auto">
          <a:xfrm>
            <a:off x="3651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5156" name="Rectangle 103"/>
          <p:cNvSpPr>
            <a:spLocks noChangeArrowheads="1"/>
          </p:cNvSpPr>
          <p:nvPr/>
        </p:nvSpPr>
        <p:spPr bwMode="auto">
          <a:xfrm>
            <a:off x="60467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5157" name="Rectangle 104"/>
          <p:cNvSpPr>
            <a:spLocks noChangeArrowheads="1"/>
          </p:cNvSpPr>
          <p:nvPr/>
        </p:nvSpPr>
        <p:spPr bwMode="auto">
          <a:xfrm>
            <a:off x="5480050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5158" name="Rectangle 105"/>
          <p:cNvSpPr>
            <a:spLocks noChangeArrowheads="1"/>
          </p:cNvSpPr>
          <p:nvPr/>
        </p:nvSpPr>
        <p:spPr bwMode="auto">
          <a:xfrm>
            <a:off x="4911725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5159" name="Rectangle 106"/>
          <p:cNvSpPr>
            <a:spLocks noChangeArrowheads="1"/>
          </p:cNvSpPr>
          <p:nvPr/>
        </p:nvSpPr>
        <p:spPr bwMode="auto">
          <a:xfrm>
            <a:off x="43402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5160" name="Rectangle 107"/>
          <p:cNvSpPr>
            <a:spLocks noChangeArrowheads="1"/>
          </p:cNvSpPr>
          <p:nvPr/>
        </p:nvSpPr>
        <p:spPr bwMode="auto">
          <a:xfrm>
            <a:off x="37734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5161" name="Rectangle 108"/>
          <p:cNvSpPr>
            <a:spLocks noChangeArrowheads="1"/>
          </p:cNvSpPr>
          <p:nvPr/>
        </p:nvSpPr>
        <p:spPr bwMode="auto">
          <a:xfrm>
            <a:off x="3205163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5162" name="Rectangle 109"/>
          <p:cNvSpPr>
            <a:spLocks noChangeArrowheads="1"/>
          </p:cNvSpPr>
          <p:nvPr/>
        </p:nvSpPr>
        <p:spPr bwMode="auto">
          <a:xfrm>
            <a:off x="26384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5163" name="Rectangle 110"/>
          <p:cNvSpPr>
            <a:spLocks noChangeArrowheads="1"/>
          </p:cNvSpPr>
          <p:nvPr/>
        </p:nvSpPr>
        <p:spPr bwMode="auto">
          <a:xfrm>
            <a:off x="20669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5164" name="Rectangle 111"/>
          <p:cNvSpPr>
            <a:spLocks noChangeArrowheads="1"/>
          </p:cNvSpPr>
          <p:nvPr/>
        </p:nvSpPr>
        <p:spPr bwMode="auto">
          <a:xfrm>
            <a:off x="1498600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5165" name="Rectangle 112"/>
          <p:cNvSpPr>
            <a:spLocks noChangeArrowheads="1"/>
          </p:cNvSpPr>
          <p:nvPr/>
        </p:nvSpPr>
        <p:spPr bwMode="auto">
          <a:xfrm>
            <a:off x="931863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45166" name="Rectangle 113"/>
          <p:cNvSpPr>
            <a:spLocks noChangeArrowheads="1"/>
          </p:cNvSpPr>
          <p:nvPr/>
        </p:nvSpPr>
        <p:spPr bwMode="auto">
          <a:xfrm>
            <a:off x="3651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45167" name="Rectangle 114"/>
          <p:cNvSpPr>
            <a:spLocks noChangeArrowheads="1"/>
          </p:cNvSpPr>
          <p:nvPr/>
        </p:nvSpPr>
        <p:spPr bwMode="auto">
          <a:xfrm>
            <a:off x="60467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5168" name="Rectangle 115"/>
          <p:cNvSpPr>
            <a:spLocks noChangeArrowheads="1"/>
          </p:cNvSpPr>
          <p:nvPr/>
        </p:nvSpPr>
        <p:spPr bwMode="auto">
          <a:xfrm>
            <a:off x="5480050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5169" name="Rectangle 116"/>
          <p:cNvSpPr>
            <a:spLocks noChangeArrowheads="1"/>
          </p:cNvSpPr>
          <p:nvPr/>
        </p:nvSpPr>
        <p:spPr bwMode="auto">
          <a:xfrm>
            <a:off x="4911725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5170" name="Rectangle 117"/>
          <p:cNvSpPr>
            <a:spLocks noChangeArrowheads="1"/>
          </p:cNvSpPr>
          <p:nvPr/>
        </p:nvSpPr>
        <p:spPr bwMode="auto">
          <a:xfrm>
            <a:off x="43402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5171" name="Rectangle 118"/>
          <p:cNvSpPr>
            <a:spLocks noChangeArrowheads="1"/>
          </p:cNvSpPr>
          <p:nvPr/>
        </p:nvSpPr>
        <p:spPr bwMode="auto">
          <a:xfrm>
            <a:off x="37734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5172" name="Rectangle 119"/>
          <p:cNvSpPr>
            <a:spLocks noChangeArrowheads="1"/>
          </p:cNvSpPr>
          <p:nvPr/>
        </p:nvSpPr>
        <p:spPr bwMode="auto">
          <a:xfrm>
            <a:off x="3205163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5173" name="Rectangle 120"/>
          <p:cNvSpPr>
            <a:spLocks noChangeArrowheads="1"/>
          </p:cNvSpPr>
          <p:nvPr/>
        </p:nvSpPr>
        <p:spPr bwMode="auto">
          <a:xfrm>
            <a:off x="26384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5174" name="Rectangle 121"/>
          <p:cNvSpPr>
            <a:spLocks noChangeArrowheads="1"/>
          </p:cNvSpPr>
          <p:nvPr/>
        </p:nvSpPr>
        <p:spPr bwMode="auto">
          <a:xfrm>
            <a:off x="20669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5175" name="Rectangle 122"/>
          <p:cNvSpPr>
            <a:spLocks noChangeArrowheads="1"/>
          </p:cNvSpPr>
          <p:nvPr/>
        </p:nvSpPr>
        <p:spPr bwMode="auto">
          <a:xfrm>
            <a:off x="1498600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5176" name="Rectangle 123"/>
          <p:cNvSpPr>
            <a:spLocks noChangeArrowheads="1"/>
          </p:cNvSpPr>
          <p:nvPr/>
        </p:nvSpPr>
        <p:spPr bwMode="auto">
          <a:xfrm>
            <a:off x="931863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45177" name="Rectangle 124"/>
          <p:cNvSpPr>
            <a:spLocks noChangeArrowheads="1"/>
          </p:cNvSpPr>
          <p:nvPr/>
        </p:nvSpPr>
        <p:spPr bwMode="auto">
          <a:xfrm>
            <a:off x="3651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500" b="1"/>
              <a:t>:</a:t>
            </a:r>
          </a:p>
        </p:txBody>
      </p:sp>
      <p:sp>
        <p:nvSpPr>
          <p:cNvPr id="45178" name="Line 125"/>
          <p:cNvSpPr>
            <a:spLocks noChangeShapeType="1"/>
          </p:cNvSpPr>
          <p:nvPr/>
        </p:nvSpPr>
        <p:spPr bwMode="auto">
          <a:xfrm>
            <a:off x="365125" y="381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79" name="Line 126"/>
          <p:cNvSpPr>
            <a:spLocks noChangeShapeType="1"/>
          </p:cNvSpPr>
          <p:nvPr/>
        </p:nvSpPr>
        <p:spPr bwMode="auto">
          <a:xfrm>
            <a:off x="365125" y="9350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0" name="Line 127"/>
          <p:cNvSpPr>
            <a:spLocks noChangeShapeType="1"/>
          </p:cNvSpPr>
          <p:nvPr/>
        </p:nvSpPr>
        <p:spPr bwMode="auto">
          <a:xfrm>
            <a:off x="365125" y="14922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1" name="Line 128"/>
          <p:cNvSpPr>
            <a:spLocks noChangeShapeType="1"/>
          </p:cNvSpPr>
          <p:nvPr/>
        </p:nvSpPr>
        <p:spPr bwMode="auto">
          <a:xfrm>
            <a:off x="365125" y="204946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2" name="Line 129"/>
          <p:cNvSpPr>
            <a:spLocks noChangeShapeType="1"/>
          </p:cNvSpPr>
          <p:nvPr/>
        </p:nvSpPr>
        <p:spPr bwMode="auto">
          <a:xfrm>
            <a:off x="365125" y="260350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3" name="Line 130"/>
          <p:cNvSpPr>
            <a:spLocks noChangeShapeType="1"/>
          </p:cNvSpPr>
          <p:nvPr/>
        </p:nvSpPr>
        <p:spPr bwMode="auto">
          <a:xfrm>
            <a:off x="365125" y="31607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4" name="Line 131"/>
          <p:cNvSpPr>
            <a:spLocks noChangeShapeType="1"/>
          </p:cNvSpPr>
          <p:nvPr/>
        </p:nvSpPr>
        <p:spPr bwMode="auto">
          <a:xfrm>
            <a:off x="365125" y="37147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5" name="Line 132"/>
          <p:cNvSpPr>
            <a:spLocks noChangeShapeType="1"/>
          </p:cNvSpPr>
          <p:nvPr/>
        </p:nvSpPr>
        <p:spPr bwMode="auto">
          <a:xfrm>
            <a:off x="365125" y="42735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6" name="Line 133"/>
          <p:cNvSpPr>
            <a:spLocks noChangeShapeType="1"/>
          </p:cNvSpPr>
          <p:nvPr/>
        </p:nvSpPr>
        <p:spPr bwMode="auto">
          <a:xfrm>
            <a:off x="365125" y="482917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7" name="Line 134"/>
          <p:cNvSpPr>
            <a:spLocks noChangeShapeType="1"/>
          </p:cNvSpPr>
          <p:nvPr/>
        </p:nvSpPr>
        <p:spPr bwMode="auto">
          <a:xfrm>
            <a:off x="365125" y="53832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8" name="Line 135"/>
          <p:cNvSpPr>
            <a:spLocks noChangeShapeType="1"/>
          </p:cNvSpPr>
          <p:nvPr/>
        </p:nvSpPr>
        <p:spPr bwMode="auto">
          <a:xfrm>
            <a:off x="365125" y="59388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89" name="Line 136"/>
          <p:cNvSpPr>
            <a:spLocks noChangeShapeType="1"/>
          </p:cNvSpPr>
          <p:nvPr/>
        </p:nvSpPr>
        <p:spPr bwMode="auto">
          <a:xfrm>
            <a:off x="365125" y="6477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0" name="Line 137"/>
          <p:cNvSpPr>
            <a:spLocks noChangeShapeType="1"/>
          </p:cNvSpPr>
          <p:nvPr/>
        </p:nvSpPr>
        <p:spPr bwMode="auto">
          <a:xfrm>
            <a:off x="3651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1" name="Line 138"/>
          <p:cNvSpPr>
            <a:spLocks noChangeShapeType="1"/>
          </p:cNvSpPr>
          <p:nvPr/>
        </p:nvSpPr>
        <p:spPr bwMode="auto">
          <a:xfrm>
            <a:off x="9318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2" name="Line 139"/>
          <p:cNvSpPr>
            <a:spLocks noChangeShapeType="1"/>
          </p:cNvSpPr>
          <p:nvPr/>
        </p:nvSpPr>
        <p:spPr bwMode="auto">
          <a:xfrm>
            <a:off x="149860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3" name="Line 140"/>
          <p:cNvSpPr>
            <a:spLocks noChangeShapeType="1"/>
          </p:cNvSpPr>
          <p:nvPr/>
        </p:nvSpPr>
        <p:spPr bwMode="auto">
          <a:xfrm>
            <a:off x="20669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4" name="Line 141"/>
          <p:cNvSpPr>
            <a:spLocks noChangeShapeType="1"/>
          </p:cNvSpPr>
          <p:nvPr/>
        </p:nvSpPr>
        <p:spPr bwMode="auto">
          <a:xfrm>
            <a:off x="26384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5" name="Line 142"/>
          <p:cNvSpPr>
            <a:spLocks noChangeShapeType="1"/>
          </p:cNvSpPr>
          <p:nvPr/>
        </p:nvSpPr>
        <p:spPr bwMode="auto">
          <a:xfrm>
            <a:off x="32051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6" name="Line 143"/>
          <p:cNvSpPr>
            <a:spLocks noChangeShapeType="1"/>
          </p:cNvSpPr>
          <p:nvPr/>
        </p:nvSpPr>
        <p:spPr bwMode="auto">
          <a:xfrm>
            <a:off x="37734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7" name="Line 144"/>
          <p:cNvSpPr>
            <a:spLocks noChangeShapeType="1"/>
          </p:cNvSpPr>
          <p:nvPr/>
        </p:nvSpPr>
        <p:spPr bwMode="auto">
          <a:xfrm>
            <a:off x="43402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8" name="Line 145"/>
          <p:cNvSpPr>
            <a:spLocks noChangeShapeType="1"/>
          </p:cNvSpPr>
          <p:nvPr/>
        </p:nvSpPr>
        <p:spPr bwMode="auto">
          <a:xfrm>
            <a:off x="49117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199" name="Line 146"/>
          <p:cNvSpPr>
            <a:spLocks noChangeShapeType="1"/>
          </p:cNvSpPr>
          <p:nvPr/>
        </p:nvSpPr>
        <p:spPr bwMode="auto">
          <a:xfrm>
            <a:off x="548005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200" name="Line 147"/>
          <p:cNvSpPr>
            <a:spLocks noChangeShapeType="1"/>
          </p:cNvSpPr>
          <p:nvPr/>
        </p:nvSpPr>
        <p:spPr bwMode="auto">
          <a:xfrm>
            <a:off x="60467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201" name="Line 148"/>
          <p:cNvSpPr>
            <a:spLocks noChangeShapeType="1"/>
          </p:cNvSpPr>
          <p:nvPr/>
        </p:nvSpPr>
        <p:spPr bwMode="auto">
          <a:xfrm>
            <a:off x="66135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5202" name="Line 175"/>
          <p:cNvSpPr>
            <a:spLocks noChangeShapeType="1"/>
          </p:cNvSpPr>
          <p:nvPr/>
        </p:nvSpPr>
        <p:spPr bwMode="auto">
          <a:xfrm>
            <a:off x="457200" y="2967038"/>
            <a:ext cx="20574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203" name="Line 176"/>
          <p:cNvSpPr>
            <a:spLocks noChangeShapeType="1"/>
          </p:cNvSpPr>
          <p:nvPr/>
        </p:nvSpPr>
        <p:spPr bwMode="auto">
          <a:xfrm flipV="1">
            <a:off x="2514600" y="533400"/>
            <a:ext cx="0" cy="23622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204" name="Text Box 197"/>
          <p:cNvSpPr txBox="1">
            <a:spLocks noChangeArrowheads="1"/>
          </p:cNvSpPr>
          <p:nvPr/>
        </p:nvSpPr>
        <p:spPr bwMode="auto">
          <a:xfrm>
            <a:off x="6781800" y="381000"/>
            <a:ext cx="192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12 : 4 = ?</a:t>
            </a:r>
          </a:p>
        </p:txBody>
      </p:sp>
      <p:sp>
        <p:nvSpPr>
          <p:cNvPr id="45205" name="Text Box 198"/>
          <p:cNvSpPr txBox="1">
            <a:spLocks noChangeArrowheads="1"/>
          </p:cNvSpPr>
          <p:nvPr/>
        </p:nvSpPr>
        <p:spPr bwMode="auto">
          <a:xfrm>
            <a:off x="6629400" y="838200"/>
            <a:ext cx="2149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4 ở cột 1 theo chiều mũi tên sang phải đến số 12.</a:t>
            </a:r>
          </a:p>
        </p:txBody>
      </p:sp>
      <p:sp>
        <p:nvSpPr>
          <p:cNvPr id="45206" name="Text Box 204"/>
          <p:cNvSpPr txBox="1">
            <a:spLocks noChangeArrowheads="1"/>
          </p:cNvSpPr>
          <p:nvPr/>
        </p:nvSpPr>
        <p:spPr bwMode="auto">
          <a:xfrm>
            <a:off x="6629400" y="2514600"/>
            <a:ext cx="2301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12  theo chiều mũi tên lên hàng 1 gặp số 3</a:t>
            </a:r>
          </a:p>
        </p:txBody>
      </p:sp>
      <p:sp>
        <p:nvSpPr>
          <p:cNvPr id="45207" name="Text Box 206"/>
          <p:cNvSpPr txBox="1">
            <a:spLocks noChangeArrowheads="1"/>
          </p:cNvSpPr>
          <p:nvPr/>
        </p:nvSpPr>
        <p:spPr bwMode="auto">
          <a:xfrm>
            <a:off x="6781800" y="4038600"/>
            <a:ext cx="1525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Ta có: </a:t>
            </a:r>
          </a:p>
          <a:p>
            <a:r>
              <a:rPr lang="en-US" sz="2400" b="1">
                <a:latin typeface="Times New Roman" pitchFamily="18" charset="0"/>
              </a:rPr>
              <a:t>   12: 4 = 3</a:t>
            </a:r>
          </a:p>
        </p:txBody>
      </p:sp>
      <p:sp>
        <p:nvSpPr>
          <p:cNvPr id="45208" name="Text Box 207"/>
          <p:cNvSpPr txBox="1">
            <a:spLocks noChangeArrowheads="1"/>
          </p:cNvSpPr>
          <p:nvPr/>
        </p:nvSpPr>
        <p:spPr bwMode="auto">
          <a:xfrm>
            <a:off x="6858000" y="5029200"/>
            <a:ext cx="1674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*Tương tự:</a:t>
            </a:r>
          </a:p>
          <a:p>
            <a:r>
              <a:rPr lang="en-US" sz="2400" b="1">
                <a:latin typeface="Times New Roman" pitchFamily="18" charset="0"/>
              </a:rPr>
              <a:t>  12 : 3 = 4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Group 2"/>
          <p:cNvGraphicFramePr>
            <a:graphicFrameLocks noGrp="1"/>
          </p:cNvGraphicFramePr>
          <p:nvPr>
            <p:ph/>
          </p:nvPr>
        </p:nvGraphicFramePr>
        <p:xfrm>
          <a:off x="584200" y="1163638"/>
          <a:ext cx="7886700" cy="5516562"/>
        </p:xfrm>
        <a:graphic>
          <a:graphicData uri="http://schemas.openxmlformats.org/drawingml/2006/table">
            <a:tbl>
              <a:tblPr/>
              <a:tblGrid>
                <a:gridCol w="717550"/>
                <a:gridCol w="715963"/>
                <a:gridCol w="719137"/>
                <a:gridCol w="715963"/>
                <a:gridCol w="714375"/>
                <a:gridCol w="720725"/>
                <a:gridCol w="714375"/>
                <a:gridCol w="715962"/>
                <a:gridCol w="719138"/>
                <a:gridCol w="715962"/>
                <a:gridCol w="717550"/>
              </a:tblGrid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Arial" charset="0"/>
                        </a:rPr>
                        <a:t>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3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316" name="Text Box 148"/>
          <p:cNvSpPr txBox="1">
            <a:spLocks noChangeArrowheads="1"/>
          </p:cNvSpPr>
          <p:nvPr/>
        </p:nvSpPr>
        <p:spPr bwMode="auto">
          <a:xfrm>
            <a:off x="2882900" y="12065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990099"/>
                </a:solidFill>
              </a:rPr>
              <a:t>3</a:t>
            </a:r>
          </a:p>
        </p:txBody>
      </p:sp>
      <p:sp>
        <p:nvSpPr>
          <p:cNvPr id="7317" name="Text Box 149"/>
          <p:cNvSpPr txBox="1">
            <a:spLocks noChangeArrowheads="1"/>
          </p:cNvSpPr>
          <p:nvPr/>
        </p:nvSpPr>
        <p:spPr bwMode="auto">
          <a:xfrm>
            <a:off x="5080000" y="1193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990099"/>
                </a:solidFill>
              </a:rPr>
              <a:t>6</a:t>
            </a:r>
          </a:p>
        </p:txBody>
      </p:sp>
      <p:sp>
        <p:nvSpPr>
          <p:cNvPr id="7318" name="Text Box 150"/>
          <p:cNvSpPr txBox="1">
            <a:spLocks noChangeArrowheads="1"/>
          </p:cNvSpPr>
          <p:nvPr/>
        </p:nvSpPr>
        <p:spPr bwMode="auto">
          <a:xfrm>
            <a:off x="6540500" y="11811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8</a:t>
            </a:r>
          </a:p>
        </p:txBody>
      </p:sp>
      <p:sp>
        <p:nvSpPr>
          <p:cNvPr id="7319" name="Text Box 151"/>
          <p:cNvSpPr txBox="1">
            <a:spLocks noChangeArrowheads="1"/>
          </p:cNvSpPr>
          <p:nvPr/>
        </p:nvSpPr>
        <p:spPr bwMode="auto">
          <a:xfrm>
            <a:off x="4318000" y="12065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5</a:t>
            </a:r>
          </a:p>
        </p:txBody>
      </p:sp>
      <p:sp>
        <p:nvSpPr>
          <p:cNvPr id="7320" name="Text Box 152"/>
          <p:cNvSpPr txBox="1">
            <a:spLocks noChangeArrowheads="1"/>
          </p:cNvSpPr>
          <p:nvPr/>
        </p:nvSpPr>
        <p:spPr bwMode="auto">
          <a:xfrm>
            <a:off x="2197100" y="11811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990099"/>
                </a:solidFill>
              </a:rPr>
              <a:t>2</a:t>
            </a:r>
          </a:p>
        </p:txBody>
      </p:sp>
      <p:sp>
        <p:nvSpPr>
          <p:cNvPr id="7321" name="Text Box 153"/>
          <p:cNvSpPr txBox="1">
            <a:spLocks noChangeArrowheads="1"/>
          </p:cNvSpPr>
          <p:nvPr/>
        </p:nvSpPr>
        <p:spPr bwMode="auto">
          <a:xfrm>
            <a:off x="7886700" y="11684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10</a:t>
            </a:r>
          </a:p>
        </p:txBody>
      </p:sp>
      <p:sp>
        <p:nvSpPr>
          <p:cNvPr id="7322" name="AutoShape 154"/>
          <p:cNvSpPr>
            <a:spLocks noChangeArrowheads="1"/>
          </p:cNvSpPr>
          <p:nvPr/>
        </p:nvSpPr>
        <p:spPr bwMode="auto">
          <a:xfrm>
            <a:off x="312738" y="0"/>
            <a:ext cx="8656637" cy="977900"/>
          </a:xfrm>
          <a:prstGeom prst="star16">
            <a:avLst>
              <a:gd name="adj" fmla="val 37500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>
                <a:solidFill>
                  <a:srgbClr val="FF00FF"/>
                </a:solidFill>
                <a:latin typeface=".VnTime" pitchFamily="34" charset="0"/>
              </a:rPr>
              <a:t>Trß ch¬i: §o¸n sè nhanh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3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3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16" grpId="0"/>
      <p:bldP spid="7317" grpId="0"/>
      <p:bldP spid="7318" grpId="0"/>
      <p:bldP spid="7319" grpId="0"/>
      <p:bldP spid="7320" grpId="0"/>
      <p:bldP spid="7321" grpId="0"/>
      <p:bldP spid="732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4"/>
          <p:cNvSpPr>
            <a:spLocks noChangeArrowheads="1"/>
          </p:cNvSpPr>
          <p:nvPr/>
        </p:nvSpPr>
        <p:spPr bwMode="auto">
          <a:xfrm>
            <a:off x="60467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100</a:t>
            </a:r>
          </a:p>
        </p:txBody>
      </p:sp>
      <p:sp>
        <p:nvSpPr>
          <p:cNvPr id="48130" name="Rectangle 5"/>
          <p:cNvSpPr>
            <a:spLocks noChangeArrowheads="1"/>
          </p:cNvSpPr>
          <p:nvPr/>
        </p:nvSpPr>
        <p:spPr bwMode="auto">
          <a:xfrm>
            <a:off x="5480050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48131" name="Rectangle 6"/>
          <p:cNvSpPr>
            <a:spLocks noChangeArrowheads="1"/>
          </p:cNvSpPr>
          <p:nvPr/>
        </p:nvSpPr>
        <p:spPr bwMode="auto">
          <a:xfrm>
            <a:off x="4911725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48132" name="Rectangle 7"/>
          <p:cNvSpPr>
            <a:spLocks noChangeArrowheads="1"/>
          </p:cNvSpPr>
          <p:nvPr/>
        </p:nvSpPr>
        <p:spPr bwMode="auto">
          <a:xfrm>
            <a:off x="43402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48133" name="Rectangle 8"/>
          <p:cNvSpPr>
            <a:spLocks noChangeArrowheads="1"/>
          </p:cNvSpPr>
          <p:nvPr/>
        </p:nvSpPr>
        <p:spPr bwMode="auto">
          <a:xfrm>
            <a:off x="37734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48134" name="Rectangle 9"/>
          <p:cNvSpPr>
            <a:spLocks noChangeArrowheads="1"/>
          </p:cNvSpPr>
          <p:nvPr/>
        </p:nvSpPr>
        <p:spPr bwMode="auto">
          <a:xfrm>
            <a:off x="3205163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48135" name="Rectangle 10"/>
          <p:cNvSpPr>
            <a:spLocks noChangeArrowheads="1"/>
          </p:cNvSpPr>
          <p:nvPr/>
        </p:nvSpPr>
        <p:spPr bwMode="auto">
          <a:xfrm>
            <a:off x="26384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8136" name="Rectangle 11"/>
          <p:cNvSpPr>
            <a:spLocks noChangeArrowheads="1"/>
          </p:cNvSpPr>
          <p:nvPr/>
        </p:nvSpPr>
        <p:spPr bwMode="auto">
          <a:xfrm>
            <a:off x="20669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8137" name="Rectangle 12"/>
          <p:cNvSpPr>
            <a:spLocks noChangeArrowheads="1"/>
          </p:cNvSpPr>
          <p:nvPr/>
        </p:nvSpPr>
        <p:spPr bwMode="auto">
          <a:xfrm>
            <a:off x="1498600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8138" name="Rectangle 13"/>
          <p:cNvSpPr>
            <a:spLocks noChangeArrowheads="1"/>
          </p:cNvSpPr>
          <p:nvPr/>
        </p:nvSpPr>
        <p:spPr bwMode="auto">
          <a:xfrm>
            <a:off x="931863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8139" name="Rectangle 14"/>
          <p:cNvSpPr>
            <a:spLocks noChangeArrowheads="1"/>
          </p:cNvSpPr>
          <p:nvPr/>
        </p:nvSpPr>
        <p:spPr bwMode="auto">
          <a:xfrm>
            <a:off x="3651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8140" name="Rectangle 15"/>
          <p:cNvSpPr>
            <a:spLocks noChangeArrowheads="1"/>
          </p:cNvSpPr>
          <p:nvPr/>
        </p:nvSpPr>
        <p:spPr bwMode="auto">
          <a:xfrm>
            <a:off x="60467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48141" name="Rectangle 16"/>
          <p:cNvSpPr>
            <a:spLocks noChangeArrowheads="1"/>
          </p:cNvSpPr>
          <p:nvPr/>
        </p:nvSpPr>
        <p:spPr bwMode="auto">
          <a:xfrm>
            <a:off x="5480050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81</a:t>
            </a:r>
          </a:p>
        </p:txBody>
      </p:sp>
      <p:sp>
        <p:nvSpPr>
          <p:cNvPr id="48142" name="Rectangle 17"/>
          <p:cNvSpPr>
            <a:spLocks noChangeArrowheads="1"/>
          </p:cNvSpPr>
          <p:nvPr/>
        </p:nvSpPr>
        <p:spPr bwMode="auto">
          <a:xfrm>
            <a:off x="4911725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48143" name="Rectangle 18"/>
          <p:cNvSpPr>
            <a:spLocks noChangeArrowheads="1"/>
          </p:cNvSpPr>
          <p:nvPr/>
        </p:nvSpPr>
        <p:spPr bwMode="auto">
          <a:xfrm>
            <a:off x="43402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48144" name="Rectangle 19"/>
          <p:cNvSpPr>
            <a:spLocks noChangeArrowheads="1"/>
          </p:cNvSpPr>
          <p:nvPr/>
        </p:nvSpPr>
        <p:spPr bwMode="auto">
          <a:xfrm>
            <a:off x="37734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48145" name="Rectangle 20"/>
          <p:cNvSpPr>
            <a:spLocks noChangeArrowheads="1"/>
          </p:cNvSpPr>
          <p:nvPr/>
        </p:nvSpPr>
        <p:spPr bwMode="auto">
          <a:xfrm>
            <a:off x="3205163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48146" name="Rectangle 21"/>
          <p:cNvSpPr>
            <a:spLocks noChangeArrowheads="1"/>
          </p:cNvSpPr>
          <p:nvPr/>
        </p:nvSpPr>
        <p:spPr bwMode="auto">
          <a:xfrm>
            <a:off x="26384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48147" name="Rectangle 22"/>
          <p:cNvSpPr>
            <a:spLocks noChangeArrowheads="1"/>
          </p:cNvSpPr>
          <p:nvPr/>
        </p:nvSpPr>
        <p:spPr bwMode="auto">
          <a:xfrm>
            <a:off x="20669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48148" name="Rectangle 23"/>
          <p:cNvSpPr>
            <a:spLocks noChangeArrowheads="1"/>
          </p:cNvSpPr>
          <p:nvPr/>
        </p:nvSpPr>
        <p:spPr bwMode="auto">
          <a:xfrm>
            <a:off x="1498600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8149" name="Rectangle 24"/>
          <p:cNvSpPr>
            <a:spLocks noChangeArrowheads="1"/>
          </p:cNvSpPr>
          <p:nvPr/>
        </p:nvSpPr>
        <p:spPr bwMode="auto">
          <a:xfrm>
            <a:off x="931863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8150" name="Rectangle 25"/>
          <p:cNvSpPr>
            <a:spLocks noChangeArrowheads="1"/>
          </p:cNvSpPr>
          <p:nvPr/>
        </p:nvSpPr>
        <p:spPr bwMode="auto">
          <a:xfrm>
            <a:off x="3651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8151" name="Rectangle 26"/>
          <p:cNvSpPr>
            <a:spLocks noChangeArrowheads="1"/>
          </p:cNvSpPr>
          <p:nvPr/>
        </p:nvSpPr>
        <p:spPr bwMode="auto">
          <a:xfrm>
            <a:off x="60467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48152" name="Rectangle 27"/>
          <p:cNvSpPr>
            <a:spLocks noChangeArrowheads="1"/>
          </p:cNvSpPr>
          <p:nvPr/>
        </p:nvSpPr>
        <p:spPr bwMode="auto">
          <a:xfrm>
            <a:off x="5480050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48153" name="Rectangle 28"/>
          <p:cNvSpPr>
            <a:spLocks noChangeArrowheads="1"/>
          </p:cNvSpPr>
          <p:nvPr/>
        </p:nvSpPr>
        <p:spPr bwMode="auto">
          <a:xfrm>
            <a:off x="4911725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64</a:t>
            </a:r>
          </a:p>
        </p:txBody>
      </p:sp>
      <p:sp>
        <p:nvSpPr>
          <p:cNvPr id="48154" name="Rectangle 29"/>
          <p:cNvSpPr>
            <a:spLocks noChangeArrowheads="1"/>
          </p:cNvSpPr>
          <p:nvPr/>
        </p:nvSpPr>
        <p:spPr bwMode="auto">
          <a:xfrm>
            <a:off x="43402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48155" name="Rectangle 30"/>
          <p:cNvSpPr>
            <a:spLocks noChangeArrowheads="1"/>
          </p:cNvSpPr>
          <p:nvPr/>
        </p:nvSpPr>
        <p:spPr bwMode="auto">
          <a:xfrm>
            <a:off x="37734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48156" name="Rectangle 31"/>
          <p:cNvSpPr>
            <a:spLocks noChangeArrowheads="1"/>
          </p:cNvSpPr>
          <p:nvPr/>
        </p:nvSpPr>
        <p:spPr bwMode="auto">
          <a:xfrm>
            <a:off x="3205163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8157" name="Rectangle 32"/>
          <p:cNvSpPr>
            <a:spLocks noChangeArrowheads="1"/>
          </p:cNvSpPr>
          <p:nvPr/>
        </p:nvSpPr>
        <p:spPr bwMode="auto">
          <a:xfrm>
            <a:off x="26384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48158" name="Rectangle 33"/>
          <p:cNvSpPr>
            <a:spLocks noChangeArrowheads="1"/>
          </p:cNvSpPr>
          <p:nvPr/>
        </p:nvSpPr>
        <p:spPr bwMode="auto">
          <a:xfrm>
            <a:off x="20669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8159" name="Rectangle 34"/>
          <p:cNvSpPr>
            <a:spLocks noChangeArrowheads="1"/>
          </p:cNvSpPr>
          <p:nvPr/>
        </p:nvSpPr>
        <p:spPr bwMode="auto">
          <a:xfrm>
            <a:off x="1498600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48160" name="Rectangle 35"/>
          <p:cNvSpPr>
            <a:spLocks noChangeArrowheads="1"/>
          </p:cNvSpPr>
          <p:nvPr/>
        </p:nvSpPr>
        <p:spPr bwMode="auto">
          <a:xfrm>
            <a:off x="931863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8161" name="Rectangle 36"/>
          <p:cNvSpPr>
            <a:spLocks noChangeArrowheads="1"/>
          </p:cNvSpPr>
          <p:nvPr/>
        </p:nvSpPr>
        <p:spPr bwMode="auto">
          <a:xfrm>
            <a:off x="3651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8162" name="Rectangle 37"/>
          <p:cNvSpPr>
            <a:spLocks noChangeArrowheads="1"/>
          </p:cNvSpPr>
          <p:nvPr/>
        </p:nvSpPr>
        <p:spPr bwMode="auto">
          <a:xfrm>
            <a:off x="60467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48163" name="Rectangle 38"/>
          <p:cNvSpPr>
            <a:spLocks noChangeArrowheads="1"/>
          </p:cNvSpPr>
          <p:nvPr/>
        </p:nvSpPr>
        <p:spPr bwMode="auto">
          <a:xfrm>
            <a:off x="5480050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48164" name="Rectangle 39"/>
          <p:cNvSpPr>
            <a:spLocks noChangeArrowheads="1"/>
          </p:cNvSpPr>
          <p:nvPr/>
        </p:nvSpPr>
        <p:spPr bwMode="auto">
          <a:xfrm>
            <a:off x="4911725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48165" name="Rectangle 40"/>
          <p:cNvSpPr>
            <a:spLocks noChangeArrowheads="1"/>
          </p:cNvSpPr>
          <p:nvPr/>
        </p:nvSpPr>
        <p:spPr bwMode="auto">
          <a:xfrm>
            <a:off x="43402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49</a:t>
            </a:r>
          </a:p>
        </p:txBody>
      </p:sp>
      <p:sp>
        <p:nvSpPr>
          <p:cNvPr id="48166" name="Rectangle 41"/>
          <p:cNvSpPr>
            <a:spLocks noChangeArrowheads="1"/>
          </p:cNvSpPr>
          <p:nvPr/>
        </p:nvSpPr>
        <p:spPr bwMode="auto">
          <a:xfrm>
            <a:off x="37734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48167" name="Rectangle 42"/>
          <p:cNvSpPr>
            <a:spLocks noChangeArrowheads="1"/>
          </p:cNvSpPr>
          <p:nvPr/>
        </p:nvSpPr>
        <p:spPr bwMode="auto">
          <a:xfrm>
            <a:off x="3205163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48168" name="Rectangle 43"/>
          <p:cNvSpPr>
            <a:spLocks noChangeArrowheads="1"/>
          </p:cNvSpPr>
          <p:nvPr/>
        </p:nvSpPr>
        <p:spPr bwMode="auto">
          <a:xfrm>
            <a:off x="26384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48169" name="Rectangle 44"/>
          <p:cNvSpPr>
            <a:spLocks noChangeArrowheads="1"/>
          </p:cNvSpPr>
          <p:nvPr/>
        </p:nvSpPr>
        <p:spPr bwMode="auto">
          <a:xfrm>
            <a:off x="20669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48170" name="Rectangle 45"/>
          <p:cNvSpPr>
            <a:spLocks noChangeArrowheads="1"/>
          </p:cNvSpPr>
          <p:nvPr/>
        </p:nvSpPr>
        <p:spPr bwMode="auto">
          <a:xfrm>
            <a:off x="1498600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48171" name="Rectangle 46"/>
          <p:cNvSpPr>
            <a:spLocks noChangeArrowheads="1"/>
          </p:cNvSpPr>
          <p:nvPr/>
        </p:nvSpPr>
        <p:spPr bwMode="auto">
          <a:xfrm>
            <a:off x="931863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8172" name="Rectangle 47"/>
          <p:cNvSpPr>
            <a:spLocks noChangeArrowheads="1"/>
          </p:cNvSpPr>
          <p:nvPr/>
        </p:nvSpPr>
        <p:spPr bwMode="auto">
          <a:xfrm>
            <a:off x="3651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8173" name="Rectangle 48"/>
          <p:cNvSpPr>
            <a:spLocks noChangeArrowheads="1"/>
          </p:cNvSpPr>
          <p:nvPr/>
        </p:nvSpPr>
        <p:spPr bwMode="auto">
          <a:xfrm>
            <a:off x="60467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48174" name="Rectangle 49"/>
          <p:cNvSpPr>
            <a:spLocks noChangeArrowheads="1"/>
          </p:cNvSpPr>
          <p:nvPr/>
        </p:nvSpPr>
        <p:spPr bwMode="auto">
          <a:xfrm>
            <a:off x="5480050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48175" name="Rectangle 50"/>
          <p:cNvSpPr>
            <a:spLocks noChangeArrowheads="1"/>
          </p:cNvSpPr>
          <p:nvPr/>
        </p:nvSpPr>
        <p:spPr bwMode="auto">
          <a:xfrm>
            <a:off x="4911725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48176" name="Rectangle 51"/>
          <p:cNvSpPr>
            <a:spLocks noChangeArrowheads="1"/>
          </p:cNvSpPr>
          <p:nvPr/>
        </p:nvSpPr>
        <p:spPr bwMode="auto">
          <a:xfrm>
            <a:off x="43402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48177" name="Rectangle 52"/>
          <p:cNvSpPr>
            <a:spLocks noChangeArrowheads="1"/>
          </p:cNvSpPr>
          <p:nvPr/>
        </p:nvSpPr>
        <p:spPr bwMode="auto">
          <a:xfrm>
            <a:off x="37734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48178" name="Rectangle 53"/>
          <p:cNvSpPr>
            <a:spLocks noChangeArrowheads="1"/>
          </p:cNvSpPr>
          <p:nvPr/>
        </p:nvSpPr>
        <p:spPr bwMode="auto">
          <a:xfrm>
            <a:off x="3205163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8179" name="Rectangle 54"/>
          <p:cNvSpPr>
            <a:spLocks noChangeArrowheads="1"/>
          </p:cNvSpPr>
          <p:nvPr/>
        </p:nvSpPr>
        <p:spPr bwMode="auto">
          <a:xfrm>
            <a:off x="26384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8180" name="Rectangle 55"/>
          <p:cNvSpPr>
            <a:spLocks noChangeArrowheads="1"/>
          </p:cNvSpPr>
          <p:nvPr/>
        </p:nvSpPr>
        <p:spPr bwMode="auto">
          <a:xfrm>
            <a:off x="20669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8181" name="Rectangle 56"/>
          <p:cNvSpPr>
            <a:spLocks noChangeArrowheads="1"/>
          </p:cNvSpPr>
          <p:nvPr/>
        </p:nvSpPr>
        <p:spPr bwMode="auto">
          <a:xfrm>
            <a:off x="1498600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8182" name="Rectangle 57"/>
          <p:cNvSpPr>
            <a:spLocks noChangeArrowheads="1"/>
          </p:cNvSpPr>
          <p:nvPr/>
        </p:nvSpPr>
        <p:spPr bwMode="auto">
          <a:xfrm>
            <a:off x="931863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8183" name="Rectangle 58"/>
          <p:cNvSpPr>
            <a:spLocks noChangeArrowheads="1"/>
          </p:cNvSpPr>
          <p:nvPr/>
        </p:nvSpPr>
        <p:spPr bwMode="auto">
          <a:xfrm>
            <a:off x="3651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8184" name="Rectangle 59"/>
          <p:cNvSpPr>
            <a:spLocks noChangeArrowheads="1"/>
          </p:cNvSpPr>
          <p:nvPr/>
        </p:nvSpPr>
        <p:spPr bwMode="auto">
          <a:xfrm>
            <a:off x="60467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48185" name="Rectangle 60"/>
          <p:cNvSpPr>
            <a:spLocks noChangeArrowheads="1"/>
          </p:cNvSpPr>
          <p:nvPr/>
        </p:nvSpPr>
        <p:spPr bwMode="auto">
          <a:xfrm>
            <a:off x="5480050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48186" name="Rectangle 61"/>
          <p:cNvSpPr>
            <a:spLocks noChangeArrowheads="1"/>
          </p:cNvSpPr>
          <p:nvPr/>
        </p:nvSpPr>
        <p:spPr bwMode="auto">
          <a:xfrm>
            <a:off x="4911725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8187" name="Rectangle 62"/>
          <p:cNvSpPr>
            <a:spLocks noChangeArrowheads="1"/>
          </p:cNvSpPr>
          <p:nvPr/>
        </p:nvSpPr>
        <p:spPr bwMode="auto">
          <a:xfrm>
            <a:off x="43402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48188" name="Rectangle 63"/>
          <p:cNvSpPr>
            <a:spLocks noChangeArrowheads="1"/>
          </p:cNvSpPr>
          <p:nvPr/>
        </p:nvSpPr>
        <p:spPr bwMode="auto">
          <a:xfrm>
            <a:off x="37734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8189" name="Rectangle 64"/>
          <p:cNvSpPr>
            <a:spLocks noChangeArrowheads="1"/>
          </p:cNvSpPr>
          <p:nvPr/>
        </p:nvSpPr>
        <p:spPr bwMode="auto">
          <a:xfrm>
            <a:off x="3205163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25</a:t>
            </a:r>
          </a:p>
        </p:txBody>
      </p:sp>
      <p:sp>
        <p:nvSpPr>
          <p:cNvPr id="48190" name="Rectangle 65"/>
          <p:cNvSpPr>
            <a:spLocks noChangeArrowheads="1"/>
          </p:cNvSpPr>
          <p:nvPr/>
        </p:nvSpPr>
        <p:spPr bwMode="auto">
          <a:xfrm>
            <a:off x="26384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8191" name="Rectangle 66"/>
          <p:cNvSpPr>
            <a:spLocks noChangeArrowheads="1"/>
          </p:cNvSpPr>
          <p:nvPr/>
        </p:nvSpPr>
        <p:spPr bwMode="auto">
          <a:xfrm>
            <a:off x="20669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48192" name="Rectangle 67"/>
          <p:cNvSpPr>
            <a:spLocks noChangeArrowheads="1"/>
          </p:cNvSpPr>
          <p:nvPr/>
        </p:nvSpPr>
        <p:spPr bwMode="auto">
          <a:xfrm>
            <a:off x="1498600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8193" name="Rectangle 68"/>
          <p:cNvSpPr>
            <a:spLocks noChangeArrowheads="1"/>
          </p:cNvSpPr>
          <p:nvPr/>
        </p:nvSpPr>
        <p:spPr bwMode="auto">
          <a:xfrm>
            <a:off x="931863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8194" name="Rectangle 69"/>
          <p:cNvSpPr>
            <a:spLocks noChangeArrowheads="1"/>
          </p:cNvSpPr>
          <p:nvPr/>
        </p:nvSpPr>
        <p:spPr bwMode="auto">
          <a:xfrm>
            <a:off x="3651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8195" name="Rectangle 70"/>
          <p:cNvSpPr>
            <a:spLocks noChangeArrowheads="1"/>
          </p:cNvSpPr>
          <p:nvPr/>
        </p:nvSpPr>
        <p:spPr bwMode="auto">
          <a:xfrm>
            <a:off x="60467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48196" name="Rectangle 71"/>
          <p:cNvSpPr>
            <a:spLocks noChangeArrowheads="1"/>
          </p:cNvSpPr>
          <p:nvPr/>
        </p:nvSpPr>
        <p:spPr bwMode="auto">
          <a:xfrm>
            <a:off x="5480050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48197" name="Rectangle 72"/>
          <p:cNvSpPr>
            <a:spLocks noChangeArrowheads="1"/>
          </p:cNvSpPr>
          <p:nvPr/>
        </p:nvSpPr>
        <p:spPr bwMode="auto">
          <a:xfrm>
            <a:off x="4911725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48198" name="Rectangle 73"/>
          <p:cNvSpPr>
            <a:spLocks noChangeArrowheads="1"/>
          </p:cNvSpPr>
          <p:nvPr/>
        </p:nvSpPr>
        <p:spPr bwMode="auto">
          <a:xfrm>
            <a:off x="43402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48199" name="Rectangle 74"/>
          <p:cNvSpPr>
            <a:spLocks noChangeArrowheads="1"/>
          </p:cNvSpPr>
          <p:nvPr/>
        </p:nvSpPr>
        <p:spPr bwMode="auto">
          <a:xfrm>
            <a:off x="37734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8200" name="Rectangle 75"/>
          <p:cNvSpPr>
            <a:spLocks noChangeArrowheads="1"/>
          </p:cNvSpPr>
          <p:nvPr/>
        </p:nvSpPr>
        <p:spPr bwMode="auto">
          <a:xfrm>
            <a:off x="3205163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8201" name="Rectangle 76"/>
          <p:cNvSpPr>
            <a:spLocks noChangeArrowheads="1"/>
          </p:cNvSpPr>
          <p:nvPr/>
        </p:nvSpPr>
        <p:spPr bwMode="auto">
          <a:xfrm>
            <a:off x="26384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48202" name="Rectangle 77"/>
          <p:cNvSpPr>
            <a:spLocks noChangeArrowheads="1"/>
          </p:cNvSpPr>
          <p:nvPr/>
        </p:nvSpPr>
        <p:spPr bwMode="auto">
          <a:xfrm>
            <a:off x="20669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8203" name="Rectangle 78"/>
          <p:cNvSpPr>
            <a:spLocks noChangeArrowheads="1"/>
          </p:cNvSpPr>
          <p:nvPr/>
        </p:nvSpPr>
        <p:spPr bwMode="auto">
          <a:xfrm>
            <a:off x="1498600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8204" name="Rectangle 79"/>
          <p:cNvSpPr>
            <a:spLocks noChangeArrowheads="1"/>
          </p:cNvSpPr>
          <p:nvPr/>
        </p:nvSpPr>
        <p:spPr bwMode="auto">
          <a:xfrm>
            <a:off x="931863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8205" name="Rectangle 80"/>
          <p:cNvSpPr>
            <a:spLocks noChangeArrowheads="1"/>
          </p:cNvSpPr>
          <p:nvPr/>
        </p:nvSpPr>
        <p:spPr bwMode="auto">
          <a:xfrm>
            <a:off x="3651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8206" name="Rectangle 81"/>
          <p:cNvSpPr>
            <a:spLocks noChangeArrowheads="1"/>
          </p:cNvSpPr>
          <p:nvPr/>
        </p:nvSpPr>
        <p:spPr bwMode="auto">
          <a:xfrm>
            <a:off x="60467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48207" name="Rectangle 82"/>
          <p:cNvSpPr>
            <a:spLocks noChangeArrowheads="1"/>
          </p:cNvSpPr>
          <p:nvPr/>
        </p:nvSpPr>
        <p:spPr bwMode="auto">
          <a:xfrm>
            <a:off x="5480050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48208" name="Rectangle 83"/>
          <p:cNvSpPr>
            <a:spLocks noChangeArrowheads="1"/>
          </p:cNvSpPr>
          <p:nvPr/>
        </p:nvSpPr>
        <p:spPr bwMode="auto">
          <a:xfrm>
            <a:off x="4911725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48209" name="Rectangle 84"/>
          <p:cNvSpPr>
            <a:spLocks noChangeArrowheads="1"/>
          </p:cNvSpPr>
          <p:nvPr/>
        </p:nvSpPr>
        <p:spPr bwMode="auto">
          <a:xfrm>
            <a:off x="43402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48210" name="Rectangle 85"/>
          <p:cNvSpPr>
            <a:spLocks noChangeArrowheads="1"/>
          </p:cNvSpPr>
          <p:nvPr/>
        </p:nvSpPr>
        <p:spPr bwMode="auto">
          <a:xfrm>
            <a:off x="37734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8211" name="Rectangle 86"/>
          <p:cNvSpPr>
            <a:spLocks noChangeArrowheads="1"/>
          </p:cNvSpPr>
          <p:nvPr/>
        </p:nvSpPr>
        <p:spPr bwMode="auto">
          <a:xfrm>
            <a:off x="3205163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48212" name="Rectangle 87"/>
          <p:cNvSpPr>
            <a:spLocks noChangeArrowheads="1"/>
          </p:cNvSpPr>
          <p:nvPr/>
        </p:nvSpPr>
        <p:spPr bwMode="auto">
          <a:xfrm>
            <a:off x="26384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8213" name="Rectangle 88"/>
          <p:cNvSpPr>
            <a:spLocks noChangeArrowheads="1"/>
          </p:cNvSpPr>
          <p:nvPr/>
        </p:nvSpPr>
        <p:spPr bwMode="auto">
          <a:xfrm>
            <a:off x="20669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8214" name="Rectangle 89"/>
          <p:cNvSpPr>
            <a:spLocks noChangeArrowheads="1"/>
          </p:cNvSpPr>
          <p:nvPr/>
        </p:nvSpPr>
        <p:spPr bwMode="auto">
          <a:xfrm>
            <a:off x="1498600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8215" name="Rectangle 90"/>
          <p:cNvSpPr>
            <a:spLocks noChangeArrowheads="1"/>
          </p:cNvSpPr>
          <p:nvPr/>
        </p:nvSpPr>
        <p:spPr bwMode="auto">
          <a:xfrm>
            <a:off x="931863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8216" name="Rectangle 91"/>
          <p:cNvSpPr>
            <a:spLocks noChangeArrowheads="1"/>
          </p:cNvSpPr>
          <p:nvPr/>
        </p:nvSpPr>
        <p:spPr bwMode="auto">
          <a:xfrm>
            <a:off x="3651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8217" name="Rectangle 92"/>
          <p:cNvSpPr>
            <a:spLocks noChangeArrowheads="1"/>
          </p:cNvSpPr>
          <p:nvPr/>
        </p:nvSpPr>
        <p:spPr bwMode="auto">
          <a:xfrm>
            <a:off x="60467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48218" name="Rectangle 93"/>
          <p:cNvSpPr>
            <a:spLocks noChangeArrowheads="1"/>
          </p:cNvSpPr>
          <p:nvPr/>
        </p:nvSpPr>
        <p:spPr bwMode="auto">
          <a:xfrm>
            <a:off x="5480050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48219" name="Rectangle 94"/>
          <p:cNvSpPr>
            <a:spLocks noChangeArrowheads="1"/>
          </p:cNvSpPr>
          <p:nvPr/>
        </p:nvSpPr>
        <p:spPr bwMode="auto">
          <a:xfrm>
            <a:off x="4911725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48220" name="Rectangle 95"/>
          <p:cNvSpPr>
            <a:spLocks noChangeArrowheads="1"/>
          </p:cNvSpPr>
          <p:nvPr/>
        </p:nvSpPr>
        <p:spPr bwMode="auto">
          <a:xfrm>
            <a:off x="43402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48221" name="Rectangle 96"/>
          <p:cNvSpPr>
            <a:spLocks noChangeArrowheads="1"/>
          </p:cNvSpPr>
          <p:nvPr/>
        </p:nvSpPr>
        <p:spPr bwMode="auto">
          <a:xfrm>
            <a:off x="37734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48222" name="Rectangle 97"/>
          <p:cNvSpPr>
            <a:spLocks noChangeArrowheads="1"/>
          </p:cNvSpPr>
          <p:nvPr/>
        </p:nvSpPr>
        <p:spPr bwMode="auto">
          <a:xfrm>
            <a:off x="3205163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8223" name="Rectangle 98"/>
          <p:cNvSpPr>
            <a:spLocks noChangeArrowheads="1"/>
          </p:cNvSpPr>
          <p:nvPr/>
        </p:nvSpPr>
        <p:spPr bwMode="auto">
          <a:xfrm>
            <a:off x="26384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8224" name="Rectangle 99"/>
          <p:cNvSpPr>
            <a:spLocks noChangeArrowheads="1"/>
          </p:cNvSpPr>
          <p:nvPr/>
        </p:nvSpPr>
        <p:spPr bwMode="auto">
          <a:xfrm>
            <a:off x="20669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8225" name="Rectangle 100"/>
          <p:cNvSpPr>
            <a:spLocks noChangeArrowheads="1"/>
          </p:cNvSpPr>
          <p:nvPr/>
        </p:nvSpPr>
        <p:spPr bwMode="auto">
          <a:xfrm>
            <a:off x="1498600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8226" name="Rectangle 101"/>
          <p:cNvSpPr>
            <a:spLocks noChangeArrowheads="1"/>
          </p:cNvSpPr>
          <p:nvPr/>
        </p:nvSpPr>
        <p:spPr bwMode="auto">
          <a:xfrm>
            <a:off x="931863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8227" name="Rectangle 102"/>
          <p:cNvSpPr>
            <a:spLocks noChangeArrowheads="1"/>
          </p:cNvSpPr>
          <p:nvPr/>
        </p:nvSpPr>
        <p:spPr bwMode="auto">
          <a:xfrm>
            <a:off x="3651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8228" name="Rectangle 103"/>
          <p:cNvSpPr>
            <a:spLocks noChangeArrowheads="1"/>
          </p:cNvSpPr>
          <p:nvPr/>
        </p:nvSpPr>
        <p:spPr bwMode="auto">
          <a:xfrm>
            <a:off x="60467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8229" name="Rectangle 104"/>
          <p:cNvSpPr>
            <a:spLocks noChangeArrowheads="1"/>
          </p:cNvSpPr>
          <p:nvPr/>
        </p:nvSpPr>
        <p:spPr bwMode="auto">
          <a:xfrm>
            <a:off x="5480050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8230" name="Rectangle 105"/>
          <p:cNvSpPr>
            <a:spLocks noChangeArrowheads="1"/>
          </p:cNvSpPr>
          <p:nvPr/>
        </p:nvSpPr>
        <p:spPr bwMode="auto">
          <a:xfrm>
            <a:off x="4911725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8231" name="Rectangle 106"/>
          <p:cNvSpPr>
            <a:spLocks noChangeArrowheads="1"/>
          </p:cNvSpPr>
          <p:nvPr/>
        </p:nvSpPr>
        <p:spPr bwMode="auto">
          <a:xfrm>
            <a:off x="43402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8232" name="Rectangle 107"/>
          <p:cNvSpPr>
            <a:spLocks noChangeArrowheads="1"/>
          </p:cNvSpPr>
          <p:nvPr/>
        </p:nvSpPr>
        <p:spPr bwMode="auto">
          <a:xfrm>
            <a:off x="37734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8233" name="Rectangle 108"/>
          <p:cNvSpPr>
            <a:spLocks noChangeArrowheads="1"/>
          </p:cNvSpPr>
          <p:nvPr/>
        </p:nvSpPr>
        <p:spPr bwMode="auto">
          <a:xfrm>
            <a:off x="3205163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8234" name="Rectangle 109"/>
          <p:cNvSpPr>
            <a:spLocks noChangeArrowheads="1"/>
          </p:cNvSpPr>
          <p:nvPr/>
        </p:nvSpPr>
        <p:spPr bwMode="auto">
          <a:xfrm>
            <a:off x="26384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8235" name="Rectangle 110"/>
          <p:cNvSpPr>
            <a:spLocks noChangeArrowheads="1"/>
          </p:cNvSpPr>
          <p:nvPr/>
        </p:nvSpPr>
        <p:spPr bwMode="auto">
          <a:xfrm>
            <a:off x="20669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8236" name="Rectangle 111"/>
          <p:cNvSpPr>
            <a:spLocks noChangeArrowheads="1"/>
          </p:cNvSpPr>
          <p:nvPr/>
        </p:nvSpPr>
        <p:spPr bwMode="auto">
          <a:xfrm>
            <a:off x="1498600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8237" name="Rectangle 112"/>
          <p:cNvSpPr>
            <a:spLocks noChangeArrowheads="1"/>
          </p:cNvSpPr>
          <p:nvPr/>
        </p:nvSpPr>
        <p:spPr bwMode="auto">
          <a:xfrm>
            <a:off x="931863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48238" name="Rectangle 113"/>
          <p:cNvSpPr>
            <a:spLocks noChangeArrowheads="1"/>
          </p:cNvSpPr>
          <p:nvPr/>
        </p:nvSpPr>
        <p:spPr bwMode="auto">
          <a:xfrm>
            <a:off x="3651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48239" name="Rectangle 114"/>
          <p:cNvSpPr>
            <a:spLocks noChangeArrowheads="1"/>
          </p:cNvSpPr>
          <p:nvPr/>
        </p:nvSpPr>
        <p:spPr bwMode="auto">
          <a:xfrm>
            <a:off x="60467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48240" name="Rectangle 115"/>
          <p:cNvSpPr>
            <a:spLocks noChangeArrowheads="1"/>
          </p:cNvSpPr>
          <p:nvPr/>
        </p:nvSpPr>
        <p:spPr bwMode="auto">
          <a:xfrm>
            <a:off x="5480050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48241" name="Rectangle 116"/>
          <p:cNvSpPr>
            <a:spLocks noChangeArrowheads="1"/>
          </p:cNvSpPr>
          <p:nvPr/>
        </p:nvSpPr>
        <p:spPr bwMode="auto">
          <a:xfrm>
            <a:off x="4911725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48242" name="Rectangle 117"/>
          <p:cNvSpPr>
            <a:spLocks noChangeArrowheads="1"/>
          </p:cNvSpPr>
          <p:nvPr/>
        </p:nvSpPr>
        <p:spPr bwMode="auto">
          <a:xfrm>
            <a:off x="43402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48243" name="Rectangle 118"/>
          <p:cNvSpPr>
            <a:spLocks noChangeArrowheads="1"/>
          </p:cNvSpPr>
          <p:nvPr/>
        </p:nvSpPr>
        <p:spPr bwMode="auto">
          <a:xfrm>
            <a:off x="37734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48244" name="Rectangle 119"/>
          <p:cNvSpPr>
            <a:spLocks noChangeArrowheads="1"/>
          </p:cNvSpPr>
          <p:nvPr/>
        </p:nvSpPr>
        <p:spPr bwMode="auto">
          <a:xfrm>
            <a:off x="3205163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48245" name="Rectangle 120"/>
          <p:cNvSpPr>
            <a:spLocks noChangeArrowheads="1"/>
          </p:cNvSpPr>
          <p:nvPr/>
        </p:nvSpPr>
        <p:spPr bwMode="auto">
          <a:xfrm>
            <a:off x="26384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48246" name="Rectangle 121"/>
          <p:cNvSpPr>
            <a:spLocks noChangeArrowheads="1"/>
          </p:cNvSpPr>
          <p:nvPr/>
        </p:nvSpPr>
        <p:spPr bwMode="auto">
          <a:xfrm>
            <a:off x="20669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48247" name="Rectangle 122"/>
          <p:cNvSpPr>
            <a:spLocks noChangeArrowheads="1"/>
          </p:cNvSpPr>
          <p:nvPr/>
        </p:nvSpPr>
        <p:spPr bwMode="auto">
          <a:xfrm>
            <a:off x="1498600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48248" name="Rectangle 123"/>
          <p:cNvSpPr>
            <a:spLocks noChangeArrowheads="1"/>
          </p:cNvSpPr>
          <p:nvPr/>
        </p:nvSpPr>
        <p:spPr bwMode="auto">
          <a:xfrm>
            <a:off x="931863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48249" name="Rectangle 124"/>
          <p:cNvSpPr>
            <a:spLocks noChangeArrowheads="1"/>
          </p:cNvSpPr>
          <p:nvPr/>
        </p:nvSpPr>
        <p:spPr bwMode="auto">
          <a:xfrm>
            <a:off x="3651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500" b="1"/>
              <a:t>:</a:t>
            </a:r>
          </a:p>
        </p:txBody>
      </p:sp>
      <p:sp>
        <p:nvSpPr>
          <p:cNvPr id="48250" name="Line 125"/>
          <p:cNvSpPr>
            <a:spLocks noChangeShapeType="1"/>
          </p:cNvSpPr>
          <p:nvPr/>
        </p:nvSpPr>
        <p:spPr bwMode="auto">
          <a:xfrm>
            <a:off x="365125" y="381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51" name="Line 126"/>
          <p:cNvSpPr>
            <a:spLocks noChangeShapeType="1"/>
          </p:cNvSpPr>
          <p:nvPr/>
        </p:nvSpPr>
        <p:spPr bwMode="auto">
          <a:xfrm>
            <a:off x="365125" y="9350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52" name="Line 127"/>
          <p:cNvSpPr>
            <a:spLocks noChangeShapeType="1"/>
          </p:cNvSpPr>
          <p:nvPr/>
        </p:nvSpPr>
        <p:spPr bwMode="auto">
          <a:xfrm>
            <a:off x="365125" y="14922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53" name="Line 128"/>
          <p:cNvSpPr>
            <a:spLocks noChangeShapeType="1"/>
          </p:cNvSpPr>
          <p:nvPr/>
        </p:nvSpPr>
        <p:spPr bwMode="auto">
          <a:xfrm>
            <a:off x="365125" y="204946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54" name="Line 129"/>
          <p:cNvSpPr>
            <a:spLocks noChangeShapeType="1"/>
          </p:cNvSpPr>
          <p:nvPr/>
        </p:nvSpPr>
        <p:spPr bwMode="auto">
          <a:xfrm>
            <a:off x="365125" y="260350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55" name="Line 130"/>
          <p:cNvSpPr>
            <a:spLocks noChangeShapeType="1"/>
          </p:cNvSpPr>
          <p:nvPr/>
        </p:nvSpPr>
        <p:spPr bwMode="auto">
          <a:xfrm>
            <a:off x="365125" y="31607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56" name="Line 131"/>
          <p:cNvSpPr>
            <a:spLocks noChangeShapeType="1"/>
          </p:cNvSpPr>
          <p:nvPr/>
        </p:nvSpPr>
        <p:spPr bwMode="auto">
          <a:xfrm>
            <a:off x="365125" y="37147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57" name="Line 132"/>
          <p:cNvSpPr>
            <a:spLocks noChangeShapeType="1"/>
          </p:cNvSpPr>
          <p:nvPr/>
        </p:nvSpPr>
        <p:spPr bwMode="auto">
          <a:xfrm>
            <a:off x="365125" y="42735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58" name="Line 133"/>
          <p:cNvSpPr>
            <a:spLocks noChangeShapeType="1"/>
          </p:cNvSpPr>
          <p:nvPr/>
        </p:nvSpPr>
        <p:spPr bwMode="auto">
          <a:xfrm>
            <a:off x="365125" y="482917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59" name="Line 134"/>
          <p:cNvSpPr>
            <a:spLocks noChangeShapeType="1"/>
          </p:cNvSpPr>
          <p:nvPr/>
        </p:nvSpPr>
        <p:spPr bwMode="auto">
          <a:xfrm>
            <a:off x="365125" y="53832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0" name="Line 135"/>
          <p:cNvSpPr>
            <a:spLocks noChangeShapeType="1"/>
          </p:cNvSpPr>
          <p:nvPr/>
        </p:nvSpPr>
        <p:spPr bwMode="auto">
          <a:xfrm>
            <a:off x="365125" y="59388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1" name="Line 136"/>
          <p:cNvSpPr>
            <a:spLocks noChangeShapeType="1"/>
          </p:cNvSpPr>
          <p:nvPr/>
        </p:nvSpPr>
        <p:spPr bwMode="auto">
          <a:xfrm>
            <a:off x="365125" y="6477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2" name="Line 137"/>
          <p:cNvSpPr>
            <a:spLocks noChangeShapeType="1"/>
          </p:cNvSpPr>
          <p:nvPr/>
        </p:nvSpPr>
        <p:spPr bwMode="auto">
          <a:xfrm>
            <a:off x="3651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3" name="Line 138"/>
          <p:cNvSpPr>
            <a:spLocks noChangeShapeType="1"/>
          </p:cNvSpPr>
          <p:nvPr/>
        </p:nvSpPr>
        <p:spPr bwMode="auto">
          <a:xfrm>
            <a:off x="9318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4" name="Line 139"/>
          <p:cNvSpPr>
            <a:spLocks noChangeShapeType="1"/>
          </p:cNvSpPr>
          <p:nvPr/>
        </p:nvSpPr>
        <p:spPr bwMode="auto">
          <a:xfrm>
            <a:off x="149860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5" name="Line 140"/>
          <p:cNvSpPr>
            <a:spLocks noChangeShapeType="1"/>
          </p:cNvSpPr>
          <p:nvPr/>
        </p:nvSpPr>
        <p:spPr bwMode="auto">
          <a:xfrm>
            <a:off x="20669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6" name="Line 141"/>
          <p:cNvSpPr>
            <a:spLocks noChangeShapeType="1"/>
          </p:cNvSpPr>
          <p:nvPr/>
        </p:nvSpPr>
        <p:spPr bwMode="auto">
          <a:xfrm>
            <a:off x="26384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7" name="Line 142"/>
          <p:cNvSpPr>
            <a:spLocks noChangeShapeType="1"/>
          </p:cNvSpPr>
          <p:nvPr/>
        </p:nvSpPr>
        <p:spPr bwMode="auto">
          <a:xfrm>
            <a:off x="32051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8" name="Line 143"/>
          <p:cNvSpPr>
            <a:spLocks noChangeShapeType="1"/>
          </p:cNvSpPr>
          <p:nvPr/>
        </p:nvSpPr>
        <p:spPr bwMode="auto">
          <a:xfrm>
            <a:off x="37734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69" name="Line 144"/>
          <p:cNvSpPr>
            <a:spLocks noChangeShapeType="1"/>
          </p:cNvSpPr>
          <p:nvPr/>
        </p:nvSpPr>
        <p:spPr bwMode="auto">
          <a:xfrm>
            <a:off x="43402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70" name="Line 145"/>
          <p:cNvSpPr>
            <a:spLocks noChangeShapeType="1"/>
          </p:cNvSpPr>
          <p:nvPr/>
        </p:nvSpPr>
        <p:spPr bwMode="auto">
          <a:xfrm>
            <a:off x="49117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71" name="Line 146"/>
          <p:cNvSpPr>
            <a:spLocks noChangeShapeType="1"/>
          </p:cNvSpPr>
          <p:nvPr/>
        </p:nvSpPr>
        <p:spPr bwMode="auto">
          <a:xfrm>
            <a:off x="548005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72" name="Line 147"/>
          <p:cNvSpPr>
            <a:spLocks noChangeShapeType="1"/>
          </p:cNvSpPr>
          <p:nvPr/>
        </p:nvSpPr>
        <p:spPr bwMode="auto">
          <a:xfrm>
            <a:off x="60467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73" name="Line 148"/>
          <p:cNvSpPr>
            <a:spLocks noChangeShapeType="1"/>
          </p:cNvSpPr>
          <p:nvPr/>
        </p:nvSpPr>
        <p:spPr bwMode="auto">
          <a:xfrm>
            <a:off x="66135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274" name="Line 175"/>
          <p:cNvSpPr>
            <a:spLocks noChangeShapeType="1"/>
          </p:cNvSpPr>
          <p:nvPr/>
        </p:nvSpPr>
        <p:spPr bwMode="auto">
          <a:xfrm>
            <a:off x="457200" y="2967038"/>
            <a:ext cx="20574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275" name="Line 176"/>
          <p:cNvSpPr>
            <a:spLocks noChangeShapeType="1"/>
          </p:cNvSpPr>
          <p:nvPr/>
        </p:nvSpPr>
        <p:spPr bwMode="auto">
          <a:xfrm flipV="1">
            <a:off x="2514600" y="533400"/>
            <a:ext cx="0" cy="23622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8276" name="Text Box 197"/>
          <p:cNvSpPr txBox="1">
            <a:spLocks noChangeArrowheads="1"/>
          </p:cNvSpPr>
          <p:nvPr/>
        </p:nvSpPr>
        <p:spPr bwMode="auto">
          <a:xfrm>
            <a:off x="6781800" y="381000"/>
            <a:ext cx="192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12 : 4 = ?</a:t>
            </a:r>
          </a:p>
        </p:txBody>
      </p:sp>
      <p:sp>
        <p:nvSpPr>
          <p:cNvPr id="48277" name="Text Box 198"/>
          <p:cNvSpPr txBox="1">
            <a:spLocks noChangeArrowheads="1"/>
          </p:cNvSpPr>
          <p:nvPr/>
        </p:nvSpPr>
        <p:spPr bwMode="auto">
          <a:xfrm>
            <a:off x="6629400" y="838200"/>
            <a:ext cx="2149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4 ở cột 1 theo chiều mũi tên sang phải đến số 12.</a:t>
            </a:r>
          </a:p>
        </p:txBody>
      </p:sp>
      <p:sp>
        <p:nvSpPr>
          <p:cNvPr id="48278" name="Text Box 204"/>
          <p:cNvSpPr txBox="1">
            <a:spLocks noChangeArrowheads="1"/>
          </p:cNvSpPr>
          <p:nvPr/>
        </p:nvSpPr>
        <p:spPr bwMode="auto">
          <a:xfrm>
            <a:off x="6629400" y="2514600"/>
            <a:ext cx="2301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12  theo chiều mũi tên lên hàng 1 gặp số 3</a:t>
            </a:r>
          </a:p>
        </p:txBody>
      </p:sp>
      <p:sp>
        <p:nvSpPr>
          <p:cNvPr id="48279" name="Text Box 206"/>
          <p:cNvSpPr txBox="1">
            <a:spLocks noChangeArrowheads="1"/>
          </p:cNvSpPr>
          <p:nvPr/>
        </p:nvSpPr>
        <p:spPr bwMode="auto">
          <a:xfrm>
            <a:off x="6781800" y="4038600"/>
            <a:ext cx="1525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Ta có: </a:t>
            </a:r>
          </a:p>
          <a:p>
            <a:r>
              <a:rPr lang="en-US" sz="2400" b="1">
                <a:latin typeface="Times New Roman" pitchFamily="18" charset="0"/>
              </a:rPr>
              <a:t>   12: 4 = 3</a:t>
            </a:r>
          </a:p>
        </p:txBody>
      </p:sp>
      <p:sp>
        <p:nvSpPr>
          <p:cNvPr id="48280" name="Text Box 207"/>
          <p:cNvSpPr txBox="1">
            <a:spLocks noChangeArrowheads="1"/>
          </p:cNvSpPr>
          <p:nvPr/>
        </p:nvSpPr>
        <p:spPr bwMode="auto">
          <a:xfrm>
            <a:off x="6858000" y="5029200"/>
            <a:ext cx="16748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*Tương tự:</a:t>
            </a:r>
          </a:p>
          <a:p>
            <a:r>
              <a:rPr lang="en-US" sz="2400" b="1">
                <a:latin typeface="Times New Roman" pitchFamily="18" charset="0"/>
              </a:rPr>
              <a:t>  12 : 3 = 4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2"/>
          <p:cNvSpPr txBox="1">
            <a:spLocks noChangeArrowheads="1"/>
          </p:cNvSpPr>
          <p:nvPr/>
        </p:nvSpPr>
        <p:spPr bwMode="auto">
          <a:xfrm>
            <a:off x="1752600" y="51816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50179" name="Picture 4" descr="hoa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lum contrast="18000"/>
          </a:blip>
          <a:srcRect l="38510" t="632" r="9166" b="16591"/>
          <a:stretch>
            <a:fillRect/>
          </a:stretch>
        </p:blipFill>
        <p:spPr>
          <a:xfrm>
            <a:off x="0" y="0"/>
            <a:ext cx="9144000" cy="6858000"/>
          </a:xfrm>
          <a:solidFill>
            <a:srgbClr val="99FFCC"/>
          </a:solidFill>
          <a:ln>
            <a:solidFill>
              <a:srgbClr val="99FFCC"/>
            </a:solidFill>
          </a:ln>
        </p:spPr>
      </p:pic>
      <p:pic>
        <p:nvPicPr>
          <p:cNvPr id="31749" name="Picture 5" descr="XMASCA~1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371600" y="3962400"/>
            <a:ext cx="1895475" cy="1152525"/>
          </a:xfrm>
        </p:spPr>
      </p:pic>
      <p:pic>
        <p:nvPicPr>
          <p:cNvPr id="31750" name="Picture 6" descr="XMASCA~1"/>
          <p:cNvPicPr>
            <a:picLocks noGrp="1" noChangeAspect="1" noChangeArrowheads="1" noCrop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6096000" y="3962400"/>
            <a:ext cx="1895475" cy="1152525"/>
          </a:xfrm>
        </p:spPr>
      </p:pic>
      <p:sp>
        <p:nvSpPr>
          <p:cNvPr id="31751" name="WordArt 7"/>
          <p:cNvSpPr>
            <a:spLocks noChangeArrowheads="1" noChangeShapeType="1" noTextEdit="1"/>
          </p:cNvSpPr>
          <p:nvPr/>
        </p:nvSpPr>
        <p:spPr bwMode="auto">
          <a:xfrm>
            <a:off x="685800" y="990600"/>
            <a:ext cx="7772400" cy="2616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0194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KẾT THÚC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3108325" y="265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253" name="Text Box 6"/>
          <p:cNvSpPr txBox="1">
            <a:spLocks noChangeArrowheads="1"/>
          </p:cNvSpPr>
          <p:nvPr/>
        </p:nvSpPr>
        <p:spPr bwMode="auto">
          <a:xfrm>
            <a:off x="-92075" y="646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53254" name="Text Box 8"/>
          <p:cNvSpPr txBox="1">
            <a:spLocks noChangeArrowheads="1"/>
          </p:cNvSpPr>
          <p:nvPr/>
        </p:nvSpPr>
        <p:spPr bwMode="auto">
          <a:xfrm>
            <a:off x="4022725" y="798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aphicFrame>
        <p:nvGraphicFramePr>
          <p:cNvPr id="53250" name="Rectangle 2"/>
          <p:cNvGraphicFramePr>
            <a:graphicFrameLocks/>
          </p:cNvGraphicFramePr>
          <p:nvPr>
            <p:ph sz="quarter" idx="2"/>
          </p:nvPr>
        </p:nvGraphicFramePr>
        <p:xfrm>
          <a:off x="6667500" y="2693988"/>
          <a:ext cx="0" cy="0"/>
        </p:xfrm>
        <a:graphic>
          <a:graphicData uri="http://schemas.openxmlformats.org/presentationml/2006/ole">
            <p:oleObj spid="_x0000_s53250" name="Equation" r:id="rId3" imgW="0" imgH="0" progId="Equation.3">
              <p:embed/>
            </p:oleObj>
          </a:graphicData>
        </a:graphic>
      </p:graphicFrame>
      <p:graphicFrame>
        <p:nvGraphicFramePr>
          <p:cNvPr id="14383" name="Object 3"/>
          <p:cNvGraphicFramePr>
            <a:graphicFrameLocks noChangeAspect="1"/>
          </p:cNvGraphicFramePr>
          <p:nvPr>
            <p:ph sz="quarter" idx="3"/>
          </p:nvPr>
        </p:nvGraphicFramePr>
        <p:xfrm>
          <a:off x="3048000" y="3505200"/>
          <a:ext cx="457200" cy="1066800"/>
        </p:xfrm>
        <a:graphic>
          <a:graphicData uri="http://schemas.openxmlformats.org/presentationml/2006/ole">
            <p:oleObj spid="_x0000_s53251" name="Equation" r:id="rId4" imgW="152280" imgH="660240" progId="Equation.3">
              <p:embed/>
            </p:oleObj>
          </a:graphicData>
        </a:graphic>
      </p:graphicFrame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3581400" y="1143000"/>
            <a:ext cx="1752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u="sng">
                <a:latin typeface="Times New Roman" pitchFamily="18" charset="0"/>
              </a:rPr>
              <a:t>Tóm tắt:</a:t>
            </a:r>
            <a:r>
              <a:rPr lang="en-US" sz="2400" b="1"/>
              <a:t> </a:t>
            </a:r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2362200" y="3276600"/>
            <a:ext cx="46640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23622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58674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>
            <a:off x="46482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33528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59" name="AutoShape 23"/>
          <p:cNvSpPr>
            <a:spLocks/>
          </p:cNvSpPr>
          <p:nvPr/>
        </p:nvSpPr>
        <p:spPr bwMode="auto">
          <a:xfrm rot="5400000">
            <a:off x="4419600" y="762000"/>
            <a:ext cx="457200" cy="4572000"/>
          </a:xfrm>
          <a:prstGeom prst="leftBrace">
            <a:avLst>
              <a:gd name="adj1" fmla="val 46296"/>
              <a:gd name="adj2" fmla="val 5215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eaVert" wrap="none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4362" name="AutoShape 26"/>
          <p:cNvSpPr>
            <a:spLocks/>
          </p:cNvSpPr>
          <p:nvPr/>
        </p:nvSpPr>
        <p:spPr bwMode="auto">
          <a:xfrm rot="-5400000">
            <a:off x="2743200" y="2971800"/>
            <a:ext cx="228600" cy="990600"/>
          </a:xfrm>
          <a:prstGeom prst="leftBrace">
            <a:avLst>
              <a:gd name="adj1" fmla="val 21667"/>
              <a:gd name="adj2" fmla="val 52833"/>
            </a:avLst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057400" y="3581400"/>
            <a:ext cx="129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Đã đọc 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3733800" y="2209800"/>
            <a:ext cx="2133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33CC"/>
                </a:solidFill>
                <a:latin typeface="Times New Roman" pitchFamily="18" charset="0"/>
              </a:rPr>
              <a:t>132  trang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3051175" y="3595688"/>
            <a:ext cx="4067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Times New Roman" pitchFamily="18" charset="0"/>
              </a:rPr>
              <a:t>        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Còn phải đọc…. trang </a:t>
            </a:r>
            <a:r>
              <a:rPr lang="en-US" sz="2400" b="1">
                <a:solidFill>
                  <a:srgbClr val="FF0000"/>
                </a:solidFill>
              </a:rPr>
              <a:t>?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14381" name="Line 45"/>
          <p:cNvSpPr>
            <a:spLocks noChangeShapeType="1"/>
          </p:cNvSpPr>
          <p:nvPr/>
        </p:nvSpPr>
        <p:spPr bwMode="auto">
          <a:xfrm>
            <a:off x="7010400" y="31242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82" name="AutoShape 46"/>
          <p:cNvSpPr>
            <a:spLocks/>
          </p:cNvSpPr>
          <p:nvPr/>
        </p:nvSpPr>
        <p:spPr bwMode="auto">
          <a:xfrm rot="-5400000">
            <a:off x="4991100" y="1638300"/>
            <a:ext cx="381000" cy="3657600"/>
          </a:xfrm>
          <a:prstGeom prst="leftBrace">
            <a:avLst>
              <a:gd name="adj1" fmla="val 44044"/>
              <a:gd name="adj2" fmla="val 49995"/>
            </a:avLst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4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2" grpId="0"/>
      <p:bldP spid="14353" grpId="0" animBg="1"/>
      <p:bldP spid="14354" grpId="0" animBg="1"/>
      <p:bldP spid="14355" grpId="0" animBg="1"/>
      <p:bldP spid="14356" grpId="0" animBg="1"/>
      <p:bldP spid="14358" grpId="0" animBg="1"/>
      <p:bldP spid="14359" grpId="0" animBg="1"/>
      <p:bldP spid="14362" grpId="0" animBg="1"/>
      <p:bldP spid="14364" grpId="0"/>
      <p:bldP spid="14365" grpId="0"/>
      <p:bldP spid="14369" grpId="0"/>
      <p:bldP spid="14381" grpId="0" animBg="1"/>
      <p:bldP spid="143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Group 2"/>
          <p:cNvGraphicFramePr>
            <a:graphicFrameLocks noGrp="1"/>
          </p:cNvGraphicFramePr>
          <p:nvPr/>
        </p:nvGraphicFramePr>
        <p:xfrm>
          <a:off x="2768600" y="609600"/>
          <a:ext cx="6132513" cy="5181600"/>
        </p:xfrm>
        <a:graphic>
          <a:graphicData uri="http://schemas.openxmlformats.org/drawingml/2006/table">
            <a:tbl>
              <a:tblPr/>
              <a:tblGrid>
                <a:gridCol w="541338"/>
                <a:gridCol w="538162"/>
                <a:gridCol w="541338"/>
                <a:gridCol w="541337"/>
                <a:gridCol w="538163"/>
                <a:gridCol w="542925"/>
                <a:gridCol w="538162"/>
                <a:gridCol w="541338"/>
                <a:gridCol w="539750"/>
                <a:gridCol w="609600"/>
                <a:gridCol w="660400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627" name="Text Box 153"/>
          <p:cNvSpPr txBox="1">
            <a:spLocks noChangeArrowheads="1"/>
          </p:cNvSpPr>
          <p:nvPr/>
        </p:nvSpPr>
        <p:spPr bwMode="auto">
          <a:xfrm flipV="1">
            <a:off x="2971800" y="11430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r>
              <a:rPr lang="en-US"/>
              <a:t> </a:t>
            </a:r>
            <a:endParaRPr lang="en-US" sz="2400" b="1"/>
          </a:p>
        </p:txBody>
      </p:sp>
      <p:sp>
        <p:nvSpPr>
          <p:cNvPr id="20628" name="Text Box 154"/>
          <p:cNvSpPr txBox="1">
            <a:spLocks noChangeArrowheads="1"/>
          </p:cNvSpPr>
          <p:nvPr/>
        </p:nvSpPr>
        <p:spPr bwMode="auto">
          <a:xfrm flipH="1">
            <a:off x="-1216025" y="4191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.VnTime" pitchFamily="34" charset="0"/>
              </a:rPr>
              <a:t>    </a:t>
            </a:r>
            <a:endParaRPr lang="en-US" sz="2400" b="1"/>
          </a:p>
        </p:txBody>
      </p:sp>
      <p:sp>
        <p:nvSpPr>
          <p:cNvPr id="20629" name="Text Box 157"/>
          <p:cNvSpPr txBox="1">
            <a:spLocks noChangeArrowheads="1"/>
          </p:cNvSpPr>
          <p:nvPr/>
        </p:nvSpPr>
        <p:spPr bwMode="auto">
          <a:xfrm>
            <a:off x="-1524000" y="64611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latin typeface=".VnTime" pitchFamily="34" charset="0"/>
              </a:rPr>
              <a:t> </a:t>
            </a:r>
          </a:p>
        </p:txBody>
      </p:sp>
      <p:sp>
        <p:nvSpPr>
          <p:cNvPr id="20630" name="Text Box 159"/>
          <p:cNvSpPr txBox="1">
            <a:spLocks noChangeArrowheads="1"/>
          </p:cNvSpPr>
          <p:nvPr/>
        </p:nvSpPr>
        <p:spPr bwMode="auto">
          <a:xfrm>
            <a:off x="-2057400" y="14478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.VnTime" pitchFamily="34" charset="0"/>
              </a:rPr>
              <a:t>   </a:t>
            </a:r>
          </a:p>
        </p:txBody>
      </p:sp>
      <p:sp>
        <p:nvSpPr>
          <p:cNvPr id="20631" name="Text Box 162"/>
          <p:cNvSpPr txBox="1">
            <a:spLocks noChangeArrowheads="1"/>
          </p:cNvSpPr>
          <p:nvPr/>
        </p:nvSpPr>
        <p:spPr bwMode="auto">
          <a:xfrm>
            <a:off x="0" y="1143000"/>
            <a:ext cx="27432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         </a:t>
            </a:r>
            <a:r>
              <a:rPr lang="en-US" sz="2600" b="1">
                <a:solidFill>
                  <a:srgbClr val="000099"/>
                </a:solidFill>
                <a:latin typeface=".VnTime" pitchFamily="34" charset="0"/>
              </a:rPr>
              <a:t>Dïng b¶ng          nh©n, t×m kÕt qu¶ phÐp nh©n sau:</a:t>
            </a:r>
            <a:endParaRPr lang="en-US" sz="3200" b="1"/>
          </a:p>
        </p:txBody>
      </p:sp>
      <p:sp>
        <p:nvSpPr>
          <p:cNvPr id="157" name="Action Button: Help 1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200" y="1066800"/>
            <a:ext cx="457200" cy="457200"/>
          </a:xfrm>
          <a:prstGeom prst="actionButtonHelp">
            <a:avLst/>
          </a:prstGeom>
          <a:solidFill>
            <a:srgbClr val="FFFF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vi-VN">
              <a:solidFill>
                <a:schemeClr val="dk1"/>
              </a:solidFill>
              <a:latin typeface="+mn-lt"/>
              <a:cs typeface="+mn-cs"/>
            </a:endParaRPr>
          </a:p>
        </p:txBody>
      </p:sp>
      <p:sp>
        <p:nvSpPr>
          <p:cNvPr id="32922" name="Text Box 154"/>
          <p:cNvSpPr txBox="1">
            <a:spLocks noChangeArrowheads="1"/>
          </p:cNvSpPr>
          <p:nvPr/>
        </p:nvSpPr>
        <p:spPr bwMode="auto">
          <a:xfrm>
            <a:off x="1633538" y="2740025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30</a:t>
            </a:r>
          </a:p>
        </p:txBody>
      </p:sp>
      <p:sp>
        <p:nvSpPr>
          <p:cNvPr id="32923" name="Text Box 155"/>
          <p:cNvSpPr txBox="1">
            <a:spLocks noChangeArrowheads="1"/>
          </p:cNvSpPr>
          <p:nvPr/>
        </p:nvSpPr>
        <p:spPr bwMode="auto">
          <a:xfrm>
            <a:off x="1608138" y="3414713"/>
            <a:ext cx="625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FF"/>
                </a:solidFill>
                <a:latin typeface=".VnTime" pitchFamily="34" charset="0"/>
              </a:rPr>
              <a:t>63</a:t>
            </a:r>
          </a:p>
        </p:txBody>
      </p:sp>
      <p:sp>
        <p:nvSpPr>
          <p:cNvPr id="32924" name="Text Box 156"/>
          <p:cNvSpPr txBox="1">
            <a:spLocks noChangeArrowheads="1"/>
          </p:cNvSpPr>
          <p:nvPr/>
        </p:nvSpPr>
        <p:spPr bwMode="auto">
          <a:xfrm>
            <a:off x="381000" y="2757488"/>
            <a:ext cx="1752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5 x 6 =</a:t>
            </a:r>
          </a:p>
        </p:txBody>
      </p:sp>
      <p:sp>
        <p:nvSpPr>
          <p:cNvPr id="32925" name="Text Box 157"/>
          <p:cNvSpPr txBox="1">
            <a:spLocks noChangeArrowheads="1"/>
          </p:cNvSpPr>
          <p:nvPr/>
        </p:nvSpPr>
        <p:spPr bwMode="auto">
          <a:xfrm>
            <a:off x="381000" y="3443288"/>
            <a:ext cx="1447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7 x 9 =</a:t>
            </a:r>
          </a:p>
        </p:txBody>
      </p:sp>
      <p:sp>
        <p:nvSpPr>
          <p:cNvPr id="32932" name="Line 164"/>
          <p:cNvSpPr>
            <a:spLocks noChangeShapeType="1"/>
          </p:cNvSpPr>
          <p:nvPr/>
        </p:nvSpPr>
        <p:spPr bwMode="auto">
          <a:xfrm>
            <a:off x="3200400" y="3429000"/>
            <a:ext cx="31083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933" name="Line 165"/>
          <p:cNvSpPr>
            <a:spLocks noChangeShapeType="1"/>
          </p:cNvSpPr>
          <p:nvPr/>
        </p:nvSpPr>
        <p:spPr bwMode="auto">
          <a:xfrm>
            <a:off x="6400800" y="1066800"/>
            <a:ext cx="0" cy="2286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934" name="Line 166"/>
          <p:cNvSpPr>
            <a:spLocks noChangeShapeType="1"/>
          </p:cNvSpPr>
          <p:nvPr/>
        </p:nvSpPr>
        <p:spPr bwMode="auto">
          <a:xfrm>
            <a:off x="3124200" y="4343400"/>
            <a:ext cx="48466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935" name="Line 167"/>
          <p:cNvSpPr>
            <a:spLocks noChangeShapeType="1"/>
          </p:cNvSpPr>
          <p:nvPr/>
        </p:nvSpPr>
        <p:spPr bwMode="auto">
          <a:xfrm>
            <a:off x="8153400" y="1066800"/>
            <a:ext cx="0" cy="31083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22" grpId="0"/>
      <p:bldP spid="32923" grpId="0"/>
      <p:bldP spid="32924" grpId="0"/>
      <p:bldP spid="32925" grpId="0"/>
      <p:bldP spid="32932" grpId="0" animBg="1"/>
      <p:bldP spid="32933" grpId="0" animBg="1"/>
      <p:bldP spid="32934" grpId="0" animBg="1"/>
      <p:bldP spid="3293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7205663" y="622458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100</a:t>
            </a:r>
          </a:p>
        </p:txBody>
      </p:sp>
      <p:sp>
        <p:nvSpPr>
          <p:cNvPr id="112643" name="Rectangle 3"/>
          <p:cNvSpPr>
            <a:spLocks noChangeArrowheads="1"/>
          </p:cNvSpPr>
          <p:nvPr/>
        </p:nvSpPr>
        <p:spPr bwMode="auto">
          <a:xfrm>
            <a:off x="6638925" y="622458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6070600" y="622458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112645" name="Rectangle 5"/>
          <p:cNvSpPr>
            <a:spLocks noChangeArrowheads="1"/>
          </p:cNvSpPr>
          <p:nvPr/>
        </p:nvSpPr>
        <p:spPr bwMode="auto">
          <a:xfrm>
            <a:off x="5499100" y="622458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4932363" y="622458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112647" name="Rectangle 7"/>
          <p:cNvSpPr>
            <a:spLocks noChangeArrowheads="1"/>
          </p:cNvSpPr>
          <p:nvPr/>
        </p:nvSpPr>
        <p:spPr bwMode="auto">
          <a:xfrm>
            <a:off x="4364038" y="622458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112648" name="Rectangle 8"/>
          <p:cNvSpPr>
            <a:spLocks noChangeArrowheads="1"/>
          </p:cNvSpPr>
          <p:nvPr/>
        </p:nvSpPr>
        <p:spPr bwMode="auto">
          <a:xfrm>
            <a:off x="3797300" y="622458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112649" name="Rectangle 9"/>
          <p:cNvSpPr>
            <a:spLocks noChangeArrowheads="1"/>
          </p:cNvSpPr>
          <p:nvPr/>
        </p:nvSpPr>
        <p:spPr bwMode="auto">
          <a:xfrm>
            <a:off x="3225800" y="622458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112650" name="Rectangle 10"/>
          <p:cNvSpPr>
            <a:spLocks noChangeArrowheads="1"/>
          </p:cNvSpPr>
          <p:nvPr/>
        </p:nvSpPr>
        <p:spPr bwMode="auto">
          <a:xfrm>
            <a:off x="2657475" y="622458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112651" name="Rectangle 11"/>
          <p:cNvSpPr>
            <a:spLocks noChangeArrowheads="1"/>
          </p:cNvSpPr>
          <p:nvPr/>
        </p:nvSpPr>
        <p:spPr bwMode="auto">
          <a:xfrm>
            <a:off x="2090738" y="622458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112652" name="Rectangle 12"/>
          <p:cNvSpPr>
            <a:spLocks noChangeArrowheads="1"/>
          </p:cNvSpPr>
          <p:nvPr/>
        </p:nvSpPr>
        <p:spPr bwMode="auto">
          <a:xfrm>
            <a:off x="1524000" y="622458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112653" name="Rectangle 13"/>
          <p:cNvSpPr>
            <a:spLocks noChangeArrowheads="1"/>
          </p:cNvSpPr>
          <p:nvPr/>
        </p:nvSpPr>
        <p:spPr bwMode="auto">
          <a:xfrm>
            <a:off x="7205663" y="566896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112654" name="Rectangle 14"/>
          <p:cNvSpPr>
            <a:spLocks noChangeArrowheads="1"/>
          </p:cNvSpPr>
          <p:nvPr/>
        </p:nvSpPr>
        <p:spPr bwMode="auto">
          <a:xfrm>
            <a:off x="6638925" y="566896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81</a:t>
            </a:r>
          </a:p>
        </p:txBody>
      </p:sp>
      <p:sp>
        <p:nvSpPr>
          <p:cNvPr id="112655" name="Rectangle 15"/>
          <p:cNvSpPr>
            <a:spLocks noChangeArrowheads="1"/>
          </p:cNvSpPr>
          <p:nvPr/>
        </p:nvSpPr>
        <p:spPr bwMode="auto">
          <a:xfrm>
            <a:off x="6070600" y="566896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112656" name="Rectangle 16"/>
          <p:cNvSpPr>
            <a:spLocks noChangeArrowheads="1"/>
          </p:cNvSpPr>
          <p:nvPr/>
        </p:nvSpPr>
        <p:spPr bwMode="auto">
          <a:xfrm>
            <a:off x="5499100" y="566896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112657" name="Rectangle 17"/>
          <p:cNvSpPr>
            <a:spLocks noChangeArrowheads="1"/>
          </p:cNvSpPr>
          <p:nvPr/>
        </p:nvSpPr>
        <p:spPr bwMode="auto">
          <a:xfrm>
            <a:off x="4932363" y="566896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112658" name="Rectangle 18"/>
          <p:cNvSpPr>
            <a:spLocks noChangeArrowheads="1"/>
          </p:cNvSpPr>
          <p:nvPr/>
        </p:nvSpPr>
        <p:spPr bwMode="auto">
          <a:xfrm>
            <a:off x="4364038" y="566896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112659" name="Rectangle 19"/>
          <p:cNvSpPr>
            <a:spLocks noChangeArrowheads="1"/>
          </p:cNvSpPr>
          <p:nvPr/>
        </p:nvSpPr>
        <p:spPr bwMode="auto">
          <a:xfrm>
            <a:off x="3797300" y="566896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112660" name="Rectangle 20"/>
          <p:cNvSpPr>
            <a:spLocks noChangeArrowheads="1"/>
          </p:cNvSpPr>
          <p:nvPr/>
        </p:nvSpPr>
        <p:spPr bwMode="auto">
          <a:xfrm>
            <a:off x="3225800" y="566896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112661" name="Rectangle 21"/>
          <p:cNvSpPr>
            <a:spLocks noChangeArrowheads="1"/>
          </p:cNvSpPr>
          <p:nvPr/>
        </p:nvSpPr>
        <p:spPr bwMode="auto">
          <a:xfrm>
            <a:off x="2657475" y="566896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112662" name="Rectangle 22"/>
          <p:cNvSpPr>
            <a:spLocks noChangeArrowheads="1"/>
          </p:cNvSpPr>
          <p:nvPr/>
        </p:nvSpPr>
        <p:spPr bwMode="auto">
          <a:xfrm>
            <a:off x="2090738" y="566896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112663" name="Rectangle 23"/>
          <p:cNvSpPr>
            <a:spLocks noChangeArrowheads="1"/>
          </p:cNvSpPr>
          <p:nvPr/>
        </p:nvSpPr>
        <p:spPr bwMode="auto">
          <a:xfrm>
            <a:off x="1524000" y="566896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112664" name="Rectangle 24"/>
          <p:cNvSpPr>
            <a:spLocks noChangeArrowheads="1"/>
          </p:cNvSpPr>
          <p:nvPr/>
        </p:nvSpPr>
        <p:spPr bwMode="auto">
          <a:xfrm>
            <a:off x="7205663" y="511492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112665" name="Rectangle 25"/>
          <p:cNvSpPr>
            <a:spLocks noChangeArrowheads="1"/>
          </p:cNvSpPr>
          <p:nvPr/>
        </p:nvSpPr>
        <p:spPr bwMode="auto">
          <a:xfrm>
            <a:off x="6638925" y="511492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112666" name="Rectangle 26"/>
          <p:cNvSpPr>
            <a:spLocks noChangeArrowheads="1"/>
          </p:cNvSpPr>
          <p:nvPr/>
        </p:nvSpPr>
        <p:spPr bwMode="auto">
          <a:xfrm>
            <a:off x="6070600" y="511492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64</a:t>
            </a:r>
          </a:p>
        </p:txBody>
      </p:sp>
      <p:sp>
        <p:nvSpPr>
          <p:cNvPr id="112667" name="Rectangle 27"/>
          <p:cNvSpPr>
            <a:spLocks noChangeArrowheads="1"/>
          </p:cNvSpPr>
          <p:nvPr/>
        </p:nvSpPr>
        <p:spPr bwMode="auto">
          <a:xfrm>
            <a:off x="5499100" y="511492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112668" name="Rectangle 28"/>
          <p:cNvSpPr>
            <a:spLocks noChangeArrowheads="1"/>
          </p:cNvSpPr>
          <p:nvPr/>
        </p:nvSpPr>
        <p:spPr bwMode="auto">
          <a:xfrm>
            <a:off x="4932363" y="511492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112669" name="Rectangle 29"/>
          <p:cNvSpPr>
            <a:spLocks noChangeArrowheads="1"/>
          </p:cNvSpPr>
          <p:nvPr/>
        </p:nvSpPr>
        <p:spPr bwMode="auto">
          <a:xfrm>
            <a:off x="4364038" y="511492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112670" name="Rectangle 30"/>
          <p:cNvSpPr>
            <a:spLocks noChangeArrowheads="1"/>
          </p:cNvSpPr>
          <p:nvPr/>
        </p:nvSpPr>
        <p:spPr bwMode="auto">
          <a:xfrm>
            <a:off x="3797300" y="511492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112671" name="Rectangle 31"/>
          <p:cNvSpPr>
            <a:spLocks noChangeArrowheads="1"/>
          </p:cNvSpPr>
          <p:nvPr/>
        </p:nvSpPr>
        <p:spPr bwMode="auto">
          <a:xfrm>
            <a:off x="3225800" y="511492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112672" name="Rectangle 32"/>
          <p:cNvSpPr>
            <a:spLocks noChangeArrowheads="1"/>
          </p:cNvSpPr>
          <p:nvPr/>
        </p:nvSpPr>
        <p:spPr bwMode="auto">
          <a:xfrm>
            <a:off x="2657475" y="511492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112673" name="Rectangle 33"/>
          <p:cNvSpPr>
            <a:spLocks noChangeArrowheads="1"/>
          </p:cNvSpPr>
          <p:nvPr/>
        </p:nvSpPr>
        <p:spPr bwMode="auto">
          <a:xfrm>
            <a:off x="2090738" y="511492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112674" name="Rectangle 34"/>
          <p:cNvSpPr>
            <a:spLocks noChangeArrowheads="1"/>
          </p:cNvSpPr>
          <p:nvPr/>
        </p:nvSpPr>
        <p:spPr bwMode="auto">
          <a:xfrm>
            <a:off x="1524000" y="511492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112675" name="Rectangle 35"/>
          <p:cNvSpPr>
            <a:spLocks noChangeArrowheads="1"/>
          </p:cNvSpPr>
          <p:nvPr/>
        </p:nvSpPr>
        <p:spPr bwMode="auto">
          <a:xfrm>
            <a:off x="7205663" y="455930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112676" name="Rectangle 36"/>
          <p:cNvSpPr>
            <a:spLocks noChangeArrowheads="1"/>
          </p:cNvSpPr>
          <p:nvPr/>
        </p:nvSpPr>
        <p:spPr bwMode="auto">
          <a:xfrm>
            <a:off x="6638925" y="455930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112677" name="Rectangle 37"/>
          <p:cNvSpPr>
            <a:spLocks noChangeArrowheads="1"/>
          </p:cNvSpPr>
          <p:nvPr/>
        </p:nvSpPr>
        <p:spPr bwMode="auto">
          <a:xfrm>
            <a:off x="6070600" y="455930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112678" name="Rectangle 38"/>
          <p:cNvSpPr>
            <a:spLocks noChangeArrowheads="1"/>
          </p:cNvSpPr>
          <p:nvPr/>
        </p:nvSpPr>
        <p:spPr bwMode="auto">
          <a:xfrm>
            <a:off x="5499100" y="455930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49</a:t>
            </a:r>
          </a:p>
        </p:txBody>
      </p:sp>
      <p:sp>
        <p:nvSpPr>
          <p:cNvPr id="112679" name="Rectangle 39"/>
          <p:cNvSpPr>
            <a:spLocks noChangeArrowheads="1"/>
          </p:cNvSpPr>
          <p:nvPr/>
        </p:nvSpPr>
        <p:spPr bwMode="auto">
          <a:xfrm>
            <a:off x="4932363" y="455930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112680" name="Rectangle 40"/>
          <p:cNvSpPr>
            <a:spLocks noChangeArrowheads="1"/>
          </p:cNvSpPr>
          <p:nvPr/>
        </p:nvSpPr>
        <p:spPr bwMode="auto">
          <a:xfrm>
            <a:off x="4364038" y="455930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112681" name="Rectangle 41"/>
          <p:cNvSpPr>
            <a:spLocks noChangeArrowheads="1"/>
          </p:cNvSpPr>
          <p:nvPr/>
        </p:nvSpPr>
        <p:spPr bwMode="auto">
          <a:xfrm>
            <a:off x="3797300" y="455930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112682" name="Rectangle 42"/>
          <p:cNvSpPr>
            <a:spLocks noChangeArrowheads="1"/>
          </p:cNvSpPr>
          <p:nvPr/>
        </p:nvSpPr>
        <p:spPr bwMode="auto">
          <a:xfrm>
            <a:off x="3225800" y="455930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112683" name="Rectangle 43"/>
          <p:cNvSpPr>
            <a:spLocks noChangeArrowheads="1"/>
          </p:cNvSpPr>
          <p:nvPr/>
        </p:nvSpPr>
        <p:spPr bwMode="auto">
          <a:xfrm>
            <a:off x="2657475" y="455930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112684" name="Rectangle 44"/>
          <p:cNvSpPr>
            <a:spLocks noChangeArrowheads="1"/>
          </p:cNvSpPr>
          <p:nvPr/>
        </p:nvSpPr>
        <p:spPr bwMode="auto">
          <a:xfrm>
            <a:off x="2090738" y="455930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112685" name="Rectangle 45"/>
          <p:cNvSpPr>
            <a:spLocks noChangeArrowheads="1"/>
          </p:cNvSpPr>
          <p:nvPr/>
        </p:nvSpPr>
        <p:spPr bwMode="auto">
          <a:xfrm>
            <a:off x="1524000" y="455930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112686" name="Rectangle 46"/>
          <p:cNvSpPr>
            <a:spLocks noChangeArrowheads="1"/>
          </p:cNvSpPr>
          <p:nvPr/>
        </p:nvSpPr>
        <p:spPr bwMode="auto">
          <a:xfrm>
            <a:off x="7205663" y="400050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112687" name="Rectangle 47"/>
          <p:cNvSpPr>
            <a:spLocks noChangeArrowheads="1"/>
          </p:cNvSpPr>
          <p:nvPr/>
        </p:nvSpPr>
        <p:spPr bwMode="auto">
          <a:xfrm>
            <a:off x="6638925" y="400050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112688" name="Rectangle 48"/>
          <p:cNvSpPr>
            <a:spLocks noChangeArrowheads="1"/>
          </p:cNvSpPr>
          <p:nvPr/>
        </p:nvSpPr>
        <p:spPr bwMode="auto">
          <a:xfrm>
            <a:off x="6070600" y="400050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112689" name="Rectangle 49"/>
          <p:cNvSpPr>
            <a:spLocks noChangeArrowheads="1"/>
          </p:cNvSpPr>
          <p:nvPr/>
        </p:nvSpPr>
        <p:spPr bwMode="auto">
          <a:xfrm>
            <a:off x="5499100" y="400050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112690" name="Rectangle 50"/>
          <p:cNvSpPr>
            <a:spLocks noChangeArrowheads="1"/>
          </p:cNvSpPr>
          <p:nvPr/>
        </p:nvSpPr>
        <p:spPr bwMode="auto">
          <a:xfrm>
            <a:off x="4932363" y="400050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112691" name="Rectangle 51"/>
          <p:cNvSpPr>
            <a:spLocks noChangeArrowheads="1"/>
          </p:cNvSpPr>
          <p:nvPr/>
        </p:nvSpPr>
        <p:spPr bwMode="auto">
          <a:xfrm>
            <a:off x="4364038" y="400050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112692" name="Rectangle 52"/>
          <p:cNvSpPr>
            <a:spLocks noChangeArrowheads="1"/>
          </p:cNvSpPr>
          <p:nvPr/>
        </p:nvSpPr>
        <p:spPr bwMode="auto">
          <a:xfrm>
            <a:off x="3797300" y="400050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112693" name="Rectangle 53"/>
          <p:cNvSpPr>
            <a:spLocks noChangeArrowheads="1"/>
          </p:cNvSpPr>
          <p:nvPr/>
        </p:nvSpPr>
        <p:spPr bwMode="auto">
          <a:xfrm>
            <a:off x="3225800" y="400050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112694" name="Rectangle 54"/>
          <p:cNvSpPr>
            <a:spLocks noChangeArrowheads="1"/>
          </p:cNvSpPr>
          <p:nvPr/>
        </p:nvSpPr>
        <p:spPr bwMode="auto">
          <a:xfrm>
            <a:off x="2657475" y="400050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112695" name="Rectangle 55"/>
          <p:cNvSpPr>
            <a:spLocks noChangeArrowheads="1"/>
          </p:cNvSpPr>
          <p:nvPr/>
        </p:nvSpPr>
        <p:spPr bwMode="auto">
          <a:xfrm>
            <a:off x="2090738" y="400050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112696" name="Rectangle 56"/>
          <p:cNvSpPr>
            <a:spLocks noChangeArrowheads="1"/>
          </p:cNvSpPr>
          <p:nvPr/>
        </p:nvSpPr>
        <p:spPr bwMode="auto">
          <a:xfrm>
            <a:off x="1524000" y="400050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112697" name="Rectangle 57"/>
          <p:cNvSpPr>
            <a:spLocks noChangeArrowheads="1"/>
          </p:cNvSpPr>
          <p:nvPr/>
        </p:nvSpPr>
        <p:spPr bwMode="auto">
          <a:xfrm>
            <a:off x="7205663" y="3446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112698" name="Rectangle 58"/>
          <p:cNvSpPr>
            <a:spLocks noChangeArrowheads="1"/>
          </p:cNvSpPr>
          <p:nvPr/>
        </p:nvSpPr>
        <p:spPr bwMode="auto">
          <a:xfrm>
            <a:off x="6638925" y="3446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112699" name="Rectangle 59"/>
          <p:cNvSpPr>
            <a:spLocks noChangeArrowheads="1"/>
          </p:cNvSpPr>
          <p:nvPr/>
        </p:nvSpPr>
        <p:spPr bwMode="auto">
          <a:xfrm>
            <a:off x="6070600" y="3446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112700" name="Rectangle 60"/>
          <p:cNvSpPr>
            <a:spLocks noChangeArrowheads="1"/>
          </p:cNvSpPr>
          <p:nvPr/>
        </p:nvSpPr>
        <p:spPr bwMode="auto">
          <a:xfrm>
            <a:off x="5499100" y="3446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112701" name="Rectangle 61"/>
          <p:cNvSpPr>
            <a:spLocks noChangeArrowheads="1"/>
          </p:cNvSpPr>
          <p:nvPr/>
        </p:nvSpPr>
        <p:spPr bwMode="auto">
          <a:xfrm>
            <a:off x="4932363" y="3446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112702" name="Rectangle 62"/>
          <p:cNvSpPr>
            <a:spLocks noChangeArrowheads="1"/>
          </p:cNvSpPr>
          <p:nvPr/>
        </p:nvSpPr>
        <p:spPr bwMode="auto">
          <a:xfrm>
            <a:off x="4364038" y="3446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25</a:t>
            </a:r>
          </a:p>
        </p:txBody>
      </p:sp>
      <p:sp>
        <p:nvSpPr>
          <p:cNvPr id="112703" name="Rectangle 63"/>
          <p:cNvSpPr>
            <a:spLocks noChangeArrowheads="1"/>
          </p:cNvSpPr>
          <p:nvPr/>
        </p:nvSpPr>
        <p:spPr bwMode="auto">
          <a:xfrm>
            <a:off x="3797300" y="3446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112704" name="Rectangle 64"/>
          <p:cNvSpPr>
            <a:spLocks noChangeArrowheads="1"/>
          </p:cNvSpPr>
          <p:nvPr/>
        </p:nvSpPr>
        <p:spPr bwMode="auto">
          <a:xfrm>
            <a:off x="3225800" y="3446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112705" name="Rectangle 65"/>
          <p:cNvSpPr>
            <a:spLocks noChangeArrowheads="1"/>
          </p:cNvSpPr>
          <p:nvPr/>
        </p:nvSpPr>
        <p:spPr bwMode="auto">
          <a:xfrm>
            <a:off x="2657475" y="3446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112706" name="Rectangle 66"/>
          <p:cNvSpPr>
            <a:spLocks noChangeArrowheads="1"/>
          </p:cNvSpPr>
          <p:nvPr/>
        </p:nvSpPr>
        <p:spPr bwMode="auto">
          <a:xfrm>
            <a:off x="2090738" y="3446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112707" name="Rectangle 67"/>
          <p:cNvSpPr>
            <a:spLocks noChangeArrowheads="1"/>
          </p:cNvSpPr>
          <p:nvPr/>
        </p:nvSpPr>
        <p:spPr bwMode="auto">
          <a:xfrm>
            <a:off x="1524000" y="3446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112708" name="Rectangle 68"/>
          <p:cNvSpPr>
            <a:spLocks noChangeArrowheads="1"/>
          </p:cNvSpPr>
          <p:nvPr/>
        </p:nvSpPr>
        <p:spPr bwMode="auto">
          <a:xfrm>
            <a:off x="7205663" y="2889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112709" name="Rectangle 69"/>
          <p:cNvSpPr>
            <a:spLocks noChangeArrowheads="1"/>
          </p:cNvSpPr>
          <p:nvPr/>
        </p:nvSpPr>
        <p:spPr bwMode="auto">
          <a:xfrm>
            <a:off x="6638925" y="2889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112710" name="Rectangle 70"/>
          <p:cNvSpPr>
            <a:spLocks noChangeArrowheads="1"/>
          </p:cNvSpPr>
          <p:nvPr/>
        </p:nvSpPr>
        <p:spPr bwMode="auto">
          <a:xfrm>
            <a:off x="6070600" y="2889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112711" name="Rectangle 71"/>
          <p:cNvSpPr>
            <a:spLocks noChangeArrowheads="1"/>
          </p:cNvSpPr>
          <p:nvPr/>
        </p:nvSpPr>
        <p:spPr bwMode="auto">
          <a:xfrm>
            <a:off x="5499100" y="2889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112712" name="Rectangle 72"/>
          <p:cNvSpPr>
            <a:spLocks noChangeArrowheads="1"/>
          </p:cNvSpPr>
          <p:nvPr/>
        </p:nvSpPr>
        <p:spPr bwMode="auto">
          <a:xfrm>
            <a:off x="4932363" y="2889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112713" name="Rectangle 73"/>
          <p:cNvSpPr>
            <a:spLocks noChangeArrowheads="1"/>
          </p:cNvSpPr>
          <p:nvPr/>
        </p:nvSpPr>
        <p:spPr bwMode="auto">
          <a:xfrm>
            <a:off x="4364038" y="2889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112714" name="Rectangle 74"/>
          <p:cNvSpPr>
            <a:spLocks noChangeArrowheads="1"/>
          </p:cNvSpPr>
          <p:nvPr/>
        </p:nvSpPr>
        <p:spPr bwMode="auto">
          <a:xfrm>
            <a:off x="3797300" y="2889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112715" name="Rectangle 75"/>
          <p:cNvSpPr>
            <a:spLocks noChangeArrowheads="1"/>
          </p:cNvSpPr>
          <p:nvPr/>
        </p:nvSpPr>
        <p:spPr bwMode="auto">
          <a:xfrm>
            <a:off x="3225800" y="2889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112716" name="Rectangle 76"/>
          <p:cNvSpPr>
            <a:spLocks noChangeArrowheads="1"/>
          </p:cNvSpPr>
          <p:nvPr/>
        </p:nvSpPr>
        <p:spPr bwMode="auto">
          <a:xfrm>
            <a:off x="2657475" y="2889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112717" name="Rectangle 77"/>
          <p:cNvSpPr>
            <a:spLocks noChangeArrowheads="1"/>
          </p:cNvSpPr>
          <p:nvPr/>
        </p:nvSpPr>
        <p:spPr bwMode="auto">
          <a:xfrm>
            <a:off x="2090738" y="2889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112718" name="Rectangle 78"/>
          <p:cNvSpPr>
            <a:spLocks noChangeArrowheads="1"/>
          </p:cNvSpPr>
          <p:nvPr/>
        </p:nvSpPr>
        <p:spPr bwMode="auto">
          <a:xfrm>
            <a:off x="1524000" y="2889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112719" name="Rectangle 79"/>
          <p:cNvSpPr>
            <a:spLocks noChangeArrowheads="1"/>
          </p:cNvSpPr>
          <p:nvPr/>
        </p:nvSpPr>
        <p:spPr bwMode="auto">
          <a:xfrm>
            <a:off x="7205663" y="23352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112720" name="Rectangle 80"/>
          <p:cNvSpPr>
            <a:spLocks noChangeArrowheads="1"/>
          </p:cNvSpPr>
          <p:nvPr/>
        </p:nvSpPr>
        <p:spPr bwMode="auto">
          <a:xfrm>
            <a:off x="6638925" y="23352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112721" name="Rectangle 81"/>
          <p:cNvSpPr>
            <a:spLocks noChangeArrowheads="1"/>
          </p:cNvSpPr>
          <p:nvPr/>
        </p:nvSpPr>
        <p:spPr bwMode="auto">
          <a:xfrm>
            <a:off x="6070600" y="23352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112722" name="Rectangle 82"/>
          <p:cNvSpPr>
            <a:spLocks noChangeArrowheads="1"/>
          </p:cNvSpPr>
          <p:nvPr/>
        </p:nvSpPr>
        <p:spPr bwMode="auto">
          <a:xfrm>
            <a:off x="5499100" y="23352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112723" name="Rectangle 83"/>
          <p:cNvSpPr>
            <a:spLocks noChangeArrowheads="1"/>
          </p:cNvSpPr>
          <p:nvPr/>
        </p:nvSpPr>
        <p:spPr bwMode="auto">
          <a:xfrm>
            <a:off x="4932363" y="23352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112724" name="Rectangle 84"/>
          <p:cNvSpPr>
            <a:spLocks noChangeArrowheads="1"/>
          </p:cNvSpPr>
          <p:nvPr/>
        </p:nvSpPr>
        <p:spPr bwMode="auto">
          <a:xfrm>
            <a:off x="4364038" y="23352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112725" name="Rectangle 85"/>
          <p:cNvSpPr>
            <a:spLocks noChangeArrowheads="1"/>
          </p:cNvSpPr>
          <p:nvPr/>
        </p:nvSpPr>
        <p:spPr bwMode="auto">
          <a:xfrm>
            <a:off x="3797300" y="23352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112726" name="Rectangle 86"/>
          <p:cNvSpPr>
            <a:spLocks noChangeArrowheads="1"/>
          </p:cNvSpPr>
          <p:nvPr/>
        </p:nvSpPr>
        <p:spPr bwMode="auto">
          <a:xfrm>
            <a:off x="3225800" y="23352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112727" name="Rectangle 87"/>
          <p:cNvSpPr>
            <a:spLocks noChangeArrowheads="1"/>
          </p:cNvSpPr>
          <p:nvPr/>
        </p:nvSpPr>
        <p:spPr bwMode="auto">
          <a:xfrm>
            <a:off x="2657475" y="23352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112728" name="Rectangle 88"/>
          <p:cNvSpPr>
            <a:spLocks noChangeArrowheads="1"/>
          </p:cNvSpPr>
          <p:nvPr/>
        </p:nvSpPr>
        <p:spPr bwMode="auto">
          <a:xfrm>
            <a:off x="2090738" y="23352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112729" name="Rectangle 89"/>
          <p:cNvSpPr>
            <a:spLocks noChangeArrowheads="1"/>
          </p:cNvSpPr>
          <p:nvPr/>
        </p:nvSpPr>
        <p:spPr bwMode="auto">
          <a:xfrm>
            <a:off x="1524000" y="23352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112730" name="Rectangle 90"/>
          <p:cNvSpPr>
            <a:spLocks noChangeArrowheads="1"/>
          </p:cNvSpPr>
          <p:nvPr/>
        </p:nvSpPr>
        <p:spPr bwMode="auto">
          <a:xfrm>
            <a:off x="7205663" y="17780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112731" name="Rectangle 91"/>
          <p:cNvSpPr>
            <a:spLocks noChangeArrowheads="1"/>
          </p:cNvSpPr>
          <p:nvPr/>
        </p:nvSpPr>
        <p:spPr bwMode="auto">
          <a:xfrm>
            <a:off x="6638925" y="17780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112732" name="Rectangle 92"/>
          <p:cNvSpPr>
            <a:spLocks noChangeArrowheads="1"/>
          </p:cNvSpPr>
          <p:nvPr/>
        </p:nvSpPr>
        <p:spPr bwMode="auto">
          <a:xfrm>
            <a:off x="6070600" y="17780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112733" name="Rectangle 93"/>
          <p:cNvSpPr>
            <a:spLocks noChangeArrowheads="1"/>
          </p:cNvSpPr>
          <p:nvPr/>
        </p:nvSpPr>
        <p:spPr bwMode="auto">
          <a:xfrm>
            <a:off x="5499100" y="17780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112734" name="Rectangle 94"/>
          <p:cNvSpPr>
            <a:spLocks noChangeArrowheads="1"/>
          </p:cNvSpPr>
          <p:nvPr/>
        </p:nvSpPr>
        <p:spPr bwMode="auto">
          <a:xfrm>
            <a:off x="4932363" y="17780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112735" name="Rectangle 95"/>
          <p:cNvSpPr>
            <a:spLocks noChangeArrowheads="1"/>
          </p:cNvSpPr>
          <p:nvPr/>
        </p:nvSpPr>
        <p:spPr bwMode="auto">
          <a:xfrm>
            <a:off x="4364038" y="17780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112736" name="Rectangle 96"/>
          <p:cNvSpPr>
            <a:spLocks noChangeArrowheads="1"/>
          </p:cNvSpPr>
          <p:nvPr/>
        </p:nvSpPr>
        <p:spPr bwMode="auto">
          <a:xfrm>
            <a:off x="3797300" y="17780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112737" name="Rectangle 97"/>
          <p:cNvSpPr>
            <a:spLocks noChangeArrowheads="1"/>
          </p:cNvSpPr>
          <p:nvPr/>
        </p:nvSpPr>
        <p:spPr bwMode="auto">
          <a:xfrm>
            <a:off x="3225800" y="17780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112738" name="Rectangle 98"/>
          <p:cNvSpPr>
            <a:spLocks noChangeArrowheads="1"/>
          </p:cNvSpPr>
          <p:nvPr/>
        </p:nvSpPr>
        <p:spPr bwMode="auto">
          <a:xfrm>
            <a:off x="2657475" y="17780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112739" name="Rectangle 99"/>
          <p:cNvSpPr>
            <a:spLocks noChangeArrowheads="1"/>
          </p:cNvSpPr>
          <p:nvPr/>
        </p:nvSpPr>
        <p:spPr bwMode="auto">
          <a:xfrm>
            <a:off x="2090738" y="17780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112740" name="Rectangle 100"/>
          <p:cNvSpPr>
            <a:spLocks noChangeArrowheads="1"/>
          </p:cNvSpPr>
          <p:nvPr/>
        </p:nvSpPr>
        <p:spPr bwMode="auto">
          <a:xfrm>
            <a:off x="1524000" y="17780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112741" name="Rectangle 101"/>
          <p:cNvSpPr>
            <a:spLocks noChangeArrowheads="1"/>
          </p:cNvSpPr>
          <p:nvPr/>
        </p:nvSpPr>
        <p:spPr bwMode="auto">
          <a:xfrm>
            <a:off x="7205663" y="122078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112742" name="Rectangle 102"/>
          <p:cNvSpPr>
            <a:spLocks noChangeArrowheads="1"/>
          </p:cNvSpPr>
          <p:nvPr/>
        </p:nvSpPr>
        <p:spPr bwMode="auto">
          <a:xfrm>
            <a:off x="6638925" y="122078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112743" name="Rectangle 103"/>
          <p:cNvSpPr>
            <a:spLocks noChangeArrowheads="1"/>
          </p:cNvSpPr>
          <p:nvPr/>
        </p:nvSpPr>
        <p:spPr bwMode="auto">
          <a:xfrm>
            <a:off x="6070600" y="122078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112744" name="Rectangle 104"/>
          <p:cNvSpPr>
            <a:spLocks noChangeArrowheads="1"/>
          </p:cNvSpPr>
          <p:nvPr/>
        </p:nvSpPr>
        <p:spPr bwMode="auto">
          <a:xfrm>
            <a:off x="5499100" y="122078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112745" name="Rectangle 105"/>
          <p:cNvSpPr>
            <a:spLocks noChangeArrowheads="1"/>
          </p:cNvSpPr>
          <p:nvPr/>
        </p:nvSpPr>
        <p:spPr bwMode="auto">
          <a:xfrm>
            <a:off x="4932363" y="122078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112746" name="Rectangle 106"/>
          <p:cNvSpPr>
            <a:spLocks noChangeArrowheads="1"/>
          </p:cNvSpPr>
          <p:nvPr/>
        </p:nvSpPr>
        <p:spPr bwMode="auto">
          <a:xfrm>
            <a:off x="4364038" y="122078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112747" name="Rectangle 107"/>
          <p:cNvSpPr>
            <a:spLocks noChangeArrowheads="1"/>
          </p:cNvSpPr>
          <p:nvPr/>
        </p:nvSpPr>
        <p:spPr bwMode="auto">
          <a:xfrm>
            <a:off x="3797300" y="122078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112748" name="Rectangle 108"/>
          <p:cNvSpPr>
            <a:spLocks noChangeArrowheads="1"/>
          </p:cNvSpPr>
          <p:nvPr/>
        </p:nvSpPr>
        <p:spPr bwMode="auto">
          <a:xfrm>
            <a:off x="3225800" y="122078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112749" name="Rectangle 109"/>
          <p:cNvSpPr>
            <a:spLocks noChangeArrowheads="1"/>
          </p:cNvSpPr>
          <p:nvPr/>
        </p:nvSpPr>
        <p:spPr bwMode="auto">
          <a:xfrm>
            <a:off x="2657475" y="122078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112750" name="Rectangle 110"/>
          <p:cNvSpPr>
            <a:spLocks noChangeArrowheads="1"/>
          </p:cNvSpPr>
          <p:nvPr/>
        </p:nvSpPr>
        <p:spPr bwMode="auto">
          <a:xfrm>
            <a:off x="2090738" y="122078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112751" name="Rectangle 111"/>
          <p:cNvSpPr>
            <a:spLocks noChangeArrowheads="1"/>
          </p:cNvSpPr>
          <p:nvPr/>
        </p:nvSpPr>
        <p:spPr bwMode="auto">
          <a:xfrm>
            <a:off x="1524000" y="122078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112752" name="Rectangle 112"/>
          <p:cNvSpPr>
            <a:spLocks noChangeArrowheads="1"/>
          </p:cNvSpPr>
          <p:nvPr/>
        </p:nvSpPr>
        <p:spPr bwMode="auto">
          <a:xfrm>
            <a:off x="7205663" y="66675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112753" name="Rectangle 113"/>
          <p:cNvSpPr>
            <a:spLocks noChangeArrowheads="1"/>
          </p:cNvSpPr>
          <p:nvPr/>
        </p:nvSpPr>
        <p:spPr bwMode="auto">
          <a:xfrm>
            <a:off x="6638925" y="66675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112754" name="Rectangle 114"/>
          <p:cNvSpPr>
            <a:spLocks noChangeArrowheads="1"/>
          </p:cNvSpPr>
          <p:nvPr/>
        </p:nvSpPr>
        <p:spPr bwMode="auto">
          <a:xfrm>
            <a:off x="6070600" y="66675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112755" name="Rectangle 115"/>
          <p:cNvSpPr>
            <a:spLocks noChangeArrowheads="1"/>
          </p:cNvSpPr>
          <p:nvPr/>
        </p:nvSpPr>
        <p:spPr bwMode="auto">
          <a:xfrm>
            <a:off x="5499100" y="66675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112756" name="Rectangle 116"/>
          <p:cNvSpPr>
            <a:spLocks noChangeArrowheads="1"/>
          </p:cNvSpPr>
          <p:nvPr/>
        </p:nvSpPr>
        <p:spPr bwMode="auto">
          <a:xfrm>
            <a:off x="4932363" y="66675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112757" name="Rectangle 117"/>
          <p:cNvSpPr>
            <a:spLocks noChangeArrowheads="1"/>
          </p:cNvSpPr>
          <p:nvPr/>
        </p:nvSpPr>
        <p:spPr bwMode="auto">
          <a:xfrm>
            <a:off x="4364038" y="66675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112758" name="Rectangle 118"/>
          <p:cNvSpPr>
            <a:spLocks noChangeArrowheads="1"/>
          </p:cNvSpPr>
          <p:nvPr/>
        </p:nvSpPr>
        <p:spPr bwMode="auto">
          <a:xfrm>
            <a:off x="3797300" y="66675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112759" name="Rectangle 119"/>
          <p:cNvSpPr>
            <a:spLocks noChangeArrowheads="1"/>
          </p:cNvSpPr>
          <p:nvPr/>
        </p:nvSpPr>
        <p:spPr bwMode="auto">
          <a:xfrm>
            <a:off x="3225800" y="66675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112760" name="Rectangle 120"/>
          <p:cNvSpPr>
            <a:spLocks noChangeArrowheads="1"/>
          </p:cNvSpPr>
          <p:nvPr/>
        </p:nvSpPr>
        <p:spPr bwMode="auto">
          <a:xfrm>
            <a:off x="2657475" y="66675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112761" name="Rectangle 121"/>
          <p:cNvSpPr>
            <a:spLocks noChangeArrowheads="1"/>
          </p:cNvSpPr>
          <p:nvPr/>
        </p:nvSpPr>
        <p:spPr bwMode="auto">
          <a:xfrm>
            <a:off x="2090738" y="66675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22649" name="Rectangle 122"/>
          <p:cNvSpPr>
            <a:spLocks noChangeArrowheads="1"/>
          </p:cNvSpPr>
          <p:nvPr/>
        </p:nvSpPr>
        <p:spPr bwMode="auto">
          <a:xfrm>
            <a:off x="1524000" y="66675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500" b="1"/>
              <a:t>:</a:t>
            </a:r>
          </a:p>
        </p:txBody>
      </p:sp>
      <p:sp>
        <p:nvSpPr>
          <p:cNvPr id="22650" name="Line 123"/>
          <p:cNvSpPr>
            <a:spLocks noChangeShapeType="1"/>
          </p:cNvSpPr>
          <p:nvPr/>
        </p:nvSpPr>
        <p:spPr bwMode="auto">
          <a:xfrm>
            <a:off x="1531938" y="61595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51" name="Line 124"/>
          <p:cNvSpPr>
            <a:spLocks noChangeShapeType="1"/>
          </p:cNvSpPr>
          <p:nvPr/>
        </p:nvSpPr>
        <p:spPr bwMode="auto">
          <a:xfrm>
            <a:off x="1524000" y="11922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52" name="Line 125"/>
          <p:cNvSpPr>
            <a:spLocks noChangeShapeType="1"/>
          </p:cNvSpPr>
          <p:nvPr/>
        </p:nvSpPr>
        <p:spPr bwMode="auto">
          <a:xfrm>
            <a:off x="1524000" y="174942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53" name="Line 126"/>
          <p:cNvSpPr>
            <a:spLocks noChangeShapeType="1"/>
          </p:cNvSpPr>
          <p:nvPr/>
        </p:nvSpPr>
        <p:spPr bwMode="auto">
          <a:xfrm>
            <a:off x="1524000" y="23066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54" name="Line 127"/>
          <p:cNvSpPr>
            <a:spLocks noChangeShapeType="1"/>
          </p:cNvSpPr>
          <p:nvPr/>
        </p:nvSpPr>
        <p:spPr bwMode="auto">
          <a:xfrm>
            <a:off x="1524000" y="286067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55" name="Line 128"/>
          <p:cNvSpPr>
            <a:spLocks noChangeShapeType="1"/>
          </p:cNvSpPr>
          <p:nvPr/>
        </p:nvSpPr>
        <p:spPr bwMode="auto">
          <a:xfrm>
            <a:off x="1524000" y="341788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56" name="Line 129"/>
          <p:cNvSpPr>
            <a:spLocks noChangeShapeType="1"/>
          </p:cNvSpPr>
          <p:nvPr/>
        </p:nvSpPr>
        <p:spPr bwMode="auto">
          <a:xfrm>
            <a:off x="1524000" y="397192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57" name="Line 130"/>
          <p:cNvSpPr>
            <a:spLocks noChangeShapeType="1"/>
          </p:cNvSpPr>
          <p:nvPr/>
        </p:nvSpPr>
        <p:spPr bwMode="auto">
          <a:xfrm>
            <a:off x="1524000" y="453072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58" name="Line 131"/>
          <p:cNvSpPr>
            <a:spLocks noChangeShapeType="1"/>
          </p:cNvSpPr>
          <p:nvPr/>
        </p:nvSpPr>
        <p:spPr bwMode="auto">
          <a:xfrm>
            <a:off x="1524000" y="50863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59" name="Line 132"/>
          <p:cNvSpPr>
            <a:spLocks noChangeShapeType="1"/>
          </p:cNvSpPr>
          <p:nvPr/>
        </p:nvSpPr>
        <p:spPr bwMode="auto">
          <a:xfrm>
            <a:off x="1524000" y="564038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60" name="Line 133"/>
          <p:cNvSpPr>
            <a:spLocks noChangeShapeType="1"/>
          </p:cNvSpPr>
          <p:nvPr/>
        </p:nvSpPr>
        <p:spPr bwMode="auto">
          <a:xfrm>
            <a:off x="1524000" y="61960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61" name="Line 134"/>
          <p:cNvSpPr>
            <a:spLocks noChangeShapeType="1"/>
          </p:cNvSpPr>
          <p:nvPr/>
        </p:nvSpPr>
        <p:spPr bwMode="auto">
          <a:xfrm>
            <a:off x="1524000" y="6734175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62" name="Line 135"/>
          <p:cNvSpPr>
            <a:spLocks noChangeShapeType="1"/>
          </p:cNvSpPr>
          <p:nvPr/>
        </p:nvSpPr>
        <p:spPr bwMode="auto">
          <a:xfrm>
            <a:off x="1524000" y="638175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63" name="Line 136"/>
          <p:cNvSpPr>
            <a:spLocks noChangeShapeType="1"/>
          </p:cNvSpPr>
          <p:nvPr/>
        </p:nvSpPr>
        <p:spPr bwMode="auto">
          <a:xfrm>
            <a:off x="2090738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64" name="Line 137"/>
          <p:cNvSpPr>
            <a:spLocks noChangeShapeType="1"/>
          </p:cNvSpPr>
          <p:nvPr/>
        </p:nvSpPr>
        <p:spPr bwMode="auto">
          <a:xfrm>
            <a:off x="2657475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65" name="Line 138"/>
          <p:cNvSpPr>
            <a:spLocks noChangeShapeType="1"/>
          </p:cNvSpPr>
          <p:nvPr/>
        </p:nvSpPr>
        <p:spPr bwMode="auto">
          <a:xfrm>
            <a:off x="3225800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66" name="Line 139"/>
          <p:cNvSpPr>
            <a:spLocks noChangeShapeType="1"/>
          </p:cNvSpPr>
          <p:nvPr/>
        </p:nvSpPr>
        <p:spPr bwMode="auto">
          <a:xfrm>
            <a:off x="3797300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0" name="Line 140"/>
          <p:cNvSpPr>
            <a:spLocks noChangeShapeType="1"/>
          </p:cNvSpPr>
          <p:nvPr/>
        </p:nvSpPr>
        <p:spPr bwMode="auto">
          <a:xfrm>
            <a:off x="4364038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68" name="Line 141"/>
          <p:cNvSpPr>
            <a:spLocks noChangeShapeType="1"/>
          </p:cNvSpPr>
          <p:nvPr/>
        </p:nvSpPr>
        <p:spPr bwMode="auto">
          <a:xfrm>
            <a:off x="4932363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69" name="Line 142"/>
          <p:cNvSpPr>
            <a:spLocks noChangeShapeType="1"/>
          </p:cNvSpPr>
          <p:nvPr/>
        </p:nvSpPr>
        <p:spPr bwMode="auto">
          <a:xfrm>
            <a:off x="5499100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70" name="Line 143"/>
          <p:cNvSpPr>
            <a:spLocks noChangeShapeType="1"/>
          </p:cNvSpPr>
          <p:nvPr/>
        </p:nvSpPr>
        <p:spPr bwMode="auto">
          <a:xfrm>
            <a:off x="6070600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71" name="Line 144"/>
          <p:cNvSpPr>
            <a:spLocks noChangeShapeType="1"/>
          </p:cNvSpPr>
          <p:nvPr/>
        </p:nvSpPr>
        <p:spPr bwMode="auto">
          <a:xfrm>
            <a:off x="6638925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72" name="Line 145"/>
          <p:cNvSpPr>
            <a:spLocks noChangeShapeType="1"/>
          </p:cNvSpPr>
          <p:nvPr/>
        </p:nvSpPr>
        <p:spPr bwMode="auto">
          <a:xfrm>
            <a:off x="7205663" y="638175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673" name="Line 146"/>
          <p:cNvSpPr>
            <a:spLocks noChangeShapeType="1"/>
          </p:cNvSpPr>
          <p:nvPr/>
        </p:nvSpPr>
        <p:spPr bwMode="auto">
          <a:xfrm>
            <a:off x="7772400" y="623888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7" name="Text Box 147"/>
          <p:cNvSpPr txBox="1">
            <a:spLocks noChangeArrowheads="1"/>
          </p:cNvSpPr>
          <p:nvPr/>
        </p:nvSpPr>
        <p:spPr bwMode="auto">
          <a:xfrm>
            <a:off x="0" y="457200"/>
            <a:ext cx="144462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Thương của 2 số</a:t>
            </a:r>
            <a:r>
              <a:rPr lang="en-US" sz="2400" b="1"/>
              <a:t> </a:t>
            </a:r>
          </a:p>
          <a:p>
            <a:pPr>
              <a:spcBef>
                <a:spcPct val="50000"/>
              </a:spcBef>
            </a:pPr>
            <a:endParaRPr lang="en-US" b="1">
              <a:latin typeface=".VnTime" pitchFamily="34" charset="0"/>
            </a:endParaRPr>
          </a:p>
        </p:txBody>
      </p:sp>
      <p:sp>
        <p:nvSpPr>
          <p:cNvPr id="112788" name="Text Box 148"/>
          <p:cNvSpPr txBox="1">
            <a:spLocks noChangeArrowheads="1"/>
          </p:cNvSpPr>
          <p:nvPr/>
        </p:nvSpPr>
        <p:spPr bwMode="auto">
          <a:xfrm>
            <a:off x="0" y="2590800"/>
            <a:ext cx="1295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S</a:t>
            </a:r>
            <a:r>
              <a:rPr lang="en-US" sz="2400" b="1"/>
              <a:t>ố chia</a:t>
            </a:r>
          </a:p>
        </p:txBody>
      </p:sp>
      <p:sp>
        <p:nvSpPr>
          <p:cNvPr id="112789" name="AutoShape 149"/>
          <p:cNvSpPr>
            <a:spLocks noChangeArrowheads="1"/>
          </p:cNvSpPr>
          <p:nvPr/>
        </p:nvSpPr>
        <p:spPr bwMode="auto">
          <a:xfrm rot="16200000" flipH="1">
            <a:off x="1295400" y="2743200"/>
            <a:ext cx="228600" cy="381000"/>
          </a:xfrm>
          <a:prstGeom prst="downArrow">
            <a:avLst>
              <a:gd name="adj1" fmla="val 50000"/>
              <a:gd name="adj2" fmla="val 33804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90" name="AutoShape 150"/>
          <p:cNvSpPr>
            <a:spLocks noChangeArrowheads="1"/>
          </p:cNvSpPr>
          <p:nvPr/>
        </p:nvSpPr>
        <p:spPr bwMode="auto">
          <a:xfrm>
            <a:off x="1219200" y="838200"/>
            <a:ext cx="304800" cy="228600"/>
          </a:xfrm>
          <a:prstGeom prst="rightArrow">
            <a:avLst>
              <a:gd name="adj1" fmla="val 50000"/>
              <a:gd name="adj2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08" name="AutoShape 168"/>
          <p:cNvSpPr>
            <a:spLocks/>
          </p:cNvSpPr>
          <p:nvPr/>
        </p:nvSpPr>
        <p:spPr bwMode="auto">
          <a:xfrm>
            <a:off x="7848600" y="1006475"/>
            <a:ext cx="304800" cy="5181600"/>
          </a:xfrm>
          <a:prstGeom prst="rightBrace">
            <a:avLst>
              <a:gd name="adj1" fmla="val 46356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809" name="Text Box 169"/>
          <p:cNvSpPr txBox="1">
            <a:spLocks noChangeArrowheads="1"/>
          </p:cNvSpPr>
          <p:nvPr/>
        </p:nvSpPr>
        <p:spPr bwMode="auto">
          <a:xfrm>
            <a:off x="8001000" y="3270250"/>
            <a:ext cx="10001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Số bị chia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2000" fill="hold"/>
                                        <p:tgtEl>
                                          <p:spTgt spid="1127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127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127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27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27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27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2000" fill="hold"/>
                                        <p:tgtEl>
                                          <p:spTgt spid="1127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1127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1127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2000" fill="hold"/>
                                        <p:tgtEl>
                                          <p:spTgt spid="1127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127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1127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1127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127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1127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1127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1127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1127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1127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1127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127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127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127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127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127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127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127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1127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1127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127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2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2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1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27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2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1000" fill="hold"/>
                                        <p:tgtEl>
                                          <p:spTgt spid="1127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1127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1127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2" dur="2000" fill="hold"/>
                                        <p:tgtEl>
                                          <p:spTgt spid="1127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1127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4" dur="2000" fill="hold"/>
                                        <p:tgtEl>
                                          <p:spTgt spid="1127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2000" fill="hold"/>
                                        <p:tgtEl>
                                          <p:spTgt spid="1127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1127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1127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2000" fill="hold"/>
                                        <p:tgtEl>
                                          <p:spTgt spid="1127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1127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2000" fill="hold"/>
                                        <p:tgtEl>
                                          <p:spTgt spid="1127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2000" fill="hold"/>
                                        <p:tgtEl>
                                          <p:spTgt spid="1127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127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000" fill="hold"/>
                                        <p:tgtEl>
                                          <p:spTgt spid="11270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8" dur="2000" fill="hold"/>
                                        <p:tgtEl>
                                          <p:spTgt spid="1126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1126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0" dur="2000" fill="hold"/>
                                        <p:tgtEl>
                                          <p:spTgt spid="1126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2000" fill="hold"/>
                                        <p:tgtEl>
                                          <p:spTgt spid="1126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126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4" dur="2000" fill="hold"/>
                                        <p:tgtEl>
                                          <p:spTgt spid="11268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1126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1126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8" dur="2000" fill="hold"/>
                                        <p:tgtEl>
                                          <p:spTgt spid="1126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0" dur="2000" fill="hold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101" dur="2000" fill="hold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126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2000" fill="hold"/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E2C5"/>
                                      </p:to>
                                    </p:animClr>
                                    <p:set>
                                      <p:cBhvr>
                                        <p:cTn id="105" dur="2000" fill="hold"/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2000" fill="hold"/>
                                        <p:tgtEl>
                                          <p:spTgt spid="1126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2000" fill="hold"/>
                                        <p:tgtEl>
                                          <p:spTgt spid="1127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1127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2000" fill="hold"/>
                                        <p:tgtEl>
                                          <p:spTgt spid="1127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4" dur="2000" fill="hold"/>
                                        <p:tgtEl>
                                          <p:spTgt spid="1127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15" dur="2000" fill="hold"/>
                                        <p:tgtEl>
                                          <p:spTgt spid="1127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6" dur="2000" fill="hold"/>
                                        <p:tgtEl>
                                          <p:spTgt spid="1127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2000" fill="hold"/>
                                        <p:tgtEl>
                                          <p:spTgt spid="1127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19" dur="2000" fill="hold"/>
                                        <p:tgtEl>
                                          <p:spTgt spid="1127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2000" fill="hold"/>
                                        <p:tgtEl>
                                          <p:spTgt spid="1127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2000" fill="hold"/>
                                        <p:tgtEl>
                                          <p:spTgt spid="1127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23" dur="2000" fill="hold"/>
                                        <p:tgtEl>
                                          <p:spTgt spid="1127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2000" fill="hold"/>
                                        <p:tgtEl>
                                          <p:spTgt spid="1127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2000" fill="hold"/>
                                        <p:tgtEl>
                                          <p:spTgt spid="1127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27" dur="2000" fill="hold"/>
                                        <p:tgtEl>
                                          <p:spTgt spid="1127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2000" fill="hold"/>
                                        <p:tgtEl>
                                          <p:spTgt spid="1127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0" dur="2000" fill="hold"/>
                                        <p:tgtEl>
                                          <p:spTgt spid="1127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31" dur="2000" fill="hold"/>
                                        <p:tgtEl>
                                          <p:spTgt spid="1127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2" dur="2000" fill="hold"/>
                                        <p:tgtEl>
                                          <p:spTgt spid="1127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4" dur="2000" fill="hold"/>
                                        <p:tgtEl>
                                          <p:spTgt spid="1127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35" dur="2000" fill="hold"/>
                                        <p:tgtEl>
                                          <p:spTgt spid="1127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6" dur="2000" fill="hold"/>
                                        <p:tgtEl>
                                          <p:spTgt spid="1127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2000" fill="hold"/>
                                        <p:tgtEl>
                                          <p:spTgt spid="1127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39" dur="2000" fill="hold"/>
                                        <p:tgtEl>
                                          <p:spTgt spid="1127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2000" fill="hold"/>
                                        <p:tgtEl>
                                          <p:spTgt spid="1127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2000" fill="hold"/>
                                        <p:tgtEl>
                                          <p:spTgt spid="1127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43" dur="2000" fill="hold"/>
                                        <p:tgtEl>
                                          <p:spTgt spid="1127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2000" fill="hold"/>
                                        <p:tgtEl>
                                          <p:spTgt spid="1127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2000" fill="hold"/>
                                        <p:tgtEl>
                                          <p:spTgt spid="1127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47" dur="2000" fill="hold"/>
                                        <p:tgtEl>
                                          <p:spTgt spid="1127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2000" fill="hold"/>
                                        <p:tgtEl>
                                          <p:spTgt spid="11274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0" dur="2000" fill="hold"/>
                                        <p:tgtEl>
                                          <p:spTgt spid="1127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51" dur="2000" fill="hold"/>
                                        <p:tgtEl>
                                          <p:spTgt spid="1127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2" dur="2000" fill="hold"/>
                                        <p:tgtEl>
                                          <p:spTgt spid="11273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4" dur="2000" fill="hold"/>
                                        <p:tgtEl>
                                          <p:spTgt spid="1127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55" dur="2000" fill="hold"/>
                                        <p:tgtEl>
                                          <p:spTgt spid="1127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6" dur="2000" fill="hold"/>
                                        <p:tgtEl>
                                          <p:spTgt spid="1127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2000" fill="hold"/>
                                        <p:tgtEl>
                                          <p:spTgt spid="1127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59" dur="2000" fill="hold"/>
                                        <p:tgtEl>
                                          <p:spTgt spid="1127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2000" fill="hold"/>
                                        <p:tgtEl>
                                          <p:spTgt spid="1127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2000" fill="hold"/>
                                        <p:tgtEl>
                                          <p:spTgt spid="1127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63" dur="2000" fill="hold"/>
                                        <p:tgtEl>
                                          <p:spTgt spid="1127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2000" fill="hold"/>
                                        <p:tgtEl>
                                          <p:spTgt spid="1127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6" dur="2000" fill="hold"/>
                                        <p:tgtEl>
                                          <p:spTgt spid="1126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67" dur="2000" fill="hold"/>
                                        <p:tgtEl>
                                          <p:spTgt spid="1126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8" dur="2000" fill="hold"/>
                                        <p:tgtEl>
                                          <p:spTgt spid="1126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0" dur="2000" fill="hold"/>
                                        <p:tgtEl>
                                          <p:spTgt spid="112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71" dur="2000" fill="hold"/>
                                        <p:tgtEl>
                                          <p:spTgt spid="112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2" dur="2000" fill="hold"/>
                                        <p:tgtEl>
                                          <p:spTgt spid="1126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2000" fill="hold"/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75" dur="2000" fill="hold"/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2000" fill="hold"/>
                                        <p:tgtEl>
                                          <p:spTgt spid="1126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2000" fill="hold"/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79" dur="2000" fill="hold"/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2000" fill="hold"/>
                                        <p:tgtEl>
                                          <p:spTgt spid="1126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20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83" dur="20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2000" fill="hold"/>
                                        <p:tgtEl>
                                          <p:spTgt spid="1126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6" dur="20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87" dur="20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8" dur="2000" fill="hold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0" dur="2000" fill="hold"/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91" dur="2000" fill="hold"/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2" dur="2000" fill="hold"/>
                                        <p:tgtEl>
                                          <p:spTgt spid="1126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4" dur="2000" fill="hold"/>
                                        <p:tgtEl>
                                          <p:spTgt spid="1126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95" dur="2000" fill="hold"/>
                                        <p:tgtEl>
                                          <p:spTgt spid="1126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1126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2000" fill="hold"/>
                                        <p:tgtEl>
                                          <p:spTgt spid="1126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199" dur="2000" fill="hold"/>
                                        <p:tgtEl>
                                          <p:spTgt spid="1126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2000" fill="hold"/>
                                        <p:tgtEl>
                                          <p:spTgt spid="1126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2000" fill="hold"/>
                                        <p:tgtEl>
                                          <p:spTgt spid="1126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03" dur="2000" fill="hold"/>
                                        <p:tgtEl>
                                          <p:spTgt spid="1126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1126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6" dur="2000" fill="hold"/>
                                        <p:tgtEl>
                                          <p:spTgt spid="1127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07" dur="2000" fill="hold"/>
                                        <p:tgtEl>
                                          <p:spTgt spid="1127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8" dur="2000" fill="hold"/>
                                        <p:tgtEl>
                                          <p:spTgt spid="11270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0" dur="2000" fill="hold"/>
                                        <p:tgtEl>
                                          <p:spTgt spid="1127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11" dur="2000" fill="hold"/>
                                        <p:tgtEl>
                                          <p:spTgt spid="1127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2" dur="2000" fill="hold"/>
                                        <p:tgtEl>
                                          <p:spTgt spid="1127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4" dur="2000" fill="hold"/>
                                        <p:tgtEl>
                                          <p:spTgt spid="1127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15" dur="2000" fill="hold"/>
                                        <p:tgtEl>
                                          <p:spTgt spid="1127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6" dur="2000" fill="hold"/>
                                        <p:tgtEl>
                                          <p:spTgt spid="1127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8" dur="2000" fill="hold"/>
                                        <p:tgtEl>
                                          <p:spTgt spid="1127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19" dur="2000" fill="hold"/>
                                        <p:tgtEl>
                                          <p:spTgt spid="1127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0" dur="2000" fill="hold"/>
                                        <p:tgtEl>
                                          <p:spTgt spid="1127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2" dur="2000" fill="hold"/>
                                        <p:tgtEl>
                                          <p:spTgt spid="1127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23" dur="2000" fill="hold"/>
                                        <p:tgtEl>
                                          <p:spTgt spid="1127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1127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6" dur="2000" fill="hold"/>
                                        <p:tgtEl>
                                          <p:spTgt spid="1127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27" dur="2000" fill="hold"/>
                                        <p:tgtEl>
                                          <p:spTgt spid="1127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8" dur="2000" fill="hold"/>
                                        <p:tgtEl>
                                          <p:spTgt spid="1127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2000" fill="hold"/>
                                        <p:tgtEl>
                                          <p:spTgt spid="1127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31" dur="2000" fill="hold"/>
                                        <p:tgtEl>
                                          <p:spTgt spid="1127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2000" fill="hold"/>
                                        <p:tgtEl>
                                          <p:spTgt spid="11273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4" dur="2000" fill="hold"/>
                                        <p:tgtEl>
                                          <p:spTgt spid="1127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35" dur="2000" fill="hold"/>
                                        <p:tgtEl>
                                          <p:spTgt spid="1127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6" dur="2000" fill="hold"/>
                                        <p:tgtEl>
                                          <p:spTgt spid="1127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8" dur="2000" fill="hold"/>
                                        <p:tgtEl>
                                          <p:spTgt spid="1127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39" dur="2000" fill="hold"/>
                                        <p:tgtEl>
                                          <p:spTgt spid="1127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0" dur="2000" fill="hold"/>
                                        <p:tgtEl>
                                          <p:spTgt spid="1127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2" dur="2000" fill="hold"/>
                                        <p:tgtEl>
                                          <p:spTgt spid="1127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43" dur="2000" fill="hold"/>
                                        <p:tgtEl>
                                          <p:spTgt spid="1127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4" dur="2000" fill="hold"/>
                                        <p:tgtEl>
                                          <p:spTgt spid="1127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6" dur="2000" fill="hold"/>
                                        <p:tgtEl>
                                          <p:spTgt spid="1127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47" dur="2000" fill="hold"/>
                                        <p:tgtEl>
                                          <p:spTgt spid="1127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8" dur="2000" fill="hold"/>
                                        <p:tgtEl>
                                          <p:spTgt spid="11273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0" dur="2000" fill="hold"/>
                                        <p:tgtEl>
                                          <p:spTgt spid="1127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51" dur="2000" fill="hold"/>
                                        <p:tgtEl>
                                          <p:spTgt spid="1127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2" dur="2000" fill="hold"/>
                                        <p:tgtEl>
                                          <p:spTgt spid="1127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4" dur="2000" fill="hold"/>
                                        <p:tgtEl>
                                          <p:spTgt spid="1127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55" dur="2000" fill="hold"/>
                                        <p:tgtEl>
                                          <p:spTgt spid="1127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6" dur="2000" fill="hold"/>
                                        <p:tgtEl>
                                          <p:spTgt spid="1127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2000" fill="hold"/>
                                        <p:tgtEl>
                                          <p:spTgt spid="1127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59" dur="2000" fill="hold"/>
                                        <p:tgtEl>
                                          <p:spTgt spid="1127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2000" fill="hold"/>
                                        <p:tgtEl>
                                          <p:spTgt spid="1127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2" dur="2000" fill="hold"/>
                                        <p:tgtEl>
                                          <p:spTgt spid="1127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63" dur="2000" fill="hold"/>
                                        <p:tgtEl>
                                          <p:spTgt spid="1127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4" dur="2000" fill="hold"/>
                                        <p:tgtEl>
                                          <p:spTgt spid="1127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6" dur="2000" fill="hold"/>
                                        <p:tgtEl>
                                          <p:spTgt spid="1127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67" dur="2000" fill="hold"/>
                                        <p:tgtEl>
                                          <p:spTgt spid="1127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8" dur="2000" fill="hold"/>
                                        <p:tgtEl>
                                          <p:spTgt spid="1127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0" dur="2000" fill="hold"/>
                                        <p:tgtEl>
                                          <p:spTgt spid="1127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71" dur="2000" fill="hold"/>
                                        <p:tgtEl>
                                          <p:spTgt spid="1127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2" dur="2000" fill="hold"/>
                                        <p:tgtEl>
                                          <p:spTgt spid="1127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4" dur="2000" fill="hold"/>
                                        <p:tgtEl>
                                          <p:spTgt spid="1127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75" dur="2000" fill="hold"/>
                                        <p:tgtEl>
                                          <p:spTgt spid="1127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6" dur="2000" fill="hold"/>
                                        <p:tgtEl>
                                          <p:spTgt spid="1127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8" dur="2000" fill="hold"/>
                                        <p:tgtEl>
                                          <p:spTgt spid="1127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79" dur="2000" fill="hold"/>
                                        <p:tgtEl>
                                          <p:spTgt spid="1127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0" dur="2000" fill="hold"/>
                                        <p:tgtEl>
                                          <p:spTgt spid="1127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2" dur="2000" fill="hold"/>
                                        <p:tgtEl>
                                          <p:spTgt spid="1127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83" dur="2000" fill="hold"/>
                                        <p:tgtEl>
                                          <p:spTgt spid="1127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4" dur="2000" fill="hold"/>
                                        <p:tgtEl>
                                          <p:spTgt spid="1127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6" dur="2000" fill="hold"/>
                                        <p:tgtEl>
                                          <p:spTgt spid="1127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87" dur="2000" fill="hold"/>
                                        <p:tgtEl>
                                          <p:spTgt spid="1127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2000" fill="hold"/>
                                        <p:tgtEl>
                                          <p:spTgt spid="1127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0" dur="2000" fill="hold"/>
                                        <p:tgtEl>
                                          <p:spTgt spid="1127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91" dur="2000" fill="hold"/>
                                        <p:tgtEl>
                                          <p:spTgt spid="1127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2" dur="2000" fill="hold"/>
                                        <p:tgtEl>
                                          <p:spTgt spid="1127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4" dur="2000" fill="hold"/>
                                        <p:tgtEl>
                                          <p:spTgt spid="1126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95" dur="2000" fill="hold"/>
                                        <p:tgtEl>
                                          <p:spTgt spid="1126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6" dur="2000" fill="hold"/>
                                        <p:tgtEl>
                                          <p:spTgt spid="1126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8" dur="2000" fill="hold"/>
                                        <p:tgtEl>
                                          <p:spTgt spid="112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299" dur="2000" fill="hold"/>
                                        <p:tgtEl>
                                          <p:spTgt spid="112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0" dur="2000" fill="hold"/>
                                        <p:tgtEl>
                                          <p:spTgt spid="1126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2" dur="2000" fill="hold"/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03" dur="2000" fill="hold"/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4" dur="2000" fill="hold"/>
                                        <p:tgtEl>
                                          <p:spTgt spid="1126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6" dur="2000" fill="hold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07" dur="2000" fill="hold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8" dur="2000" fill="hold"/>
                                        <p:tgtEl>
                                          <p:spTgt spid="1126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0" dur="2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11" dur="2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2" dur="20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4" dur="2000" fill="hold"/>
                                        <p:tgtEl>
                                          <p:spTgt spid="1127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15" dur="2000" fill="hold"/>
                                        <p:tgtEl>
                                          <p:spTgt spid="1127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2000" fill="hold"/>
                                        <p:tgtEl>
                                          <p:spTgt spid="1127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8" dur="2000" fill="hold"/>
                                        <p:tgtEl>
                                          <p:spTgt spid="1127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19" dur="2000" fill="hold"/>
                                        <p:tgtEl>
                                          <p:spTgt spid="1127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0" dur="2000" fill="hold"/>
                                        <p:tgtEl>
                                          <p:spTgt spid="1127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2" dur="2000" fill="hold"/>
                                        <p:tgtEl>
                                          <p:spTgt spid="1127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23" dur="2000" fill="hold"/>
                                        <p:tgtEl>
                                          <p:spTgt spid="1127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4" dur="2000" fill="hold"/>
                                        <p:tgtEl>
                                          <p:spTgt spid="1127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6" dur="2000" fill="hold"/>
                                        <p:tgtEl>
                                          <p:spTgt spid="1126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27" dur="2000" fill="hold"/>
                                        <p:tgtEl>
                                          <p:spTgt spid="1126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8" dur="2000" fill="hold"/>
                                        <p:tgtEl>
                                          <p:spTgt spid="1126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0" dur="2000" fill="hold"/>
                                        <p:tgtEl>
                                          <p:spTgt spid="112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31" dur="2000" fill="hold"/>
                                        <p:tgtEl>
                                          <p:spTgt spid="112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2" dur="2000" fill="hold"/>
                                        <p:tgtEl>
                                          <p:spTgt spid="11268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4" dur="2000" fill="hold"/>
                                        <p:tgtEl>
                                          <p:spTgt spid="1126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35" dur="2000" fill="hold"/>
                                        <p:tgtEl>
                                          <p:spTgt spid="1126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6" dur="2000" fill="hold"/>
                                        <p:tgtEl>
                                          <p:spTgt spid="1126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8" dur="2000" fill="hold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39" dur="2000" fill="hold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0" dur="2000" fill="hold"/>
                                        <p:tgtEl>
                                          <p:spTgt spid="1126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2" dur="20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43" dur="20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2000" fill="hold"/>
                                        <p:tgtEl>
                                          <p:spTgt spid="1126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6" dur="2000" fill="hold"/>
                                        <p:tgtEl>
                                          <p:spTgt spid="1127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47" dur="2000" fill="hold"/>
                                        <p:tgtEl>
                                          <p:spTgt spid="1127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8" dur="2000" fill="hold"/>
                                        <p:tgtEl>
                                          <p:spTgt spid="1127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0" dur="2000" fill="hold"/>
                                        <p:tgtEl>
                                          <p:spTgt spid="1127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51" dur="2000" fill="hold"/>
                                        <p:tgtEl>
                                          <p:spTgt spid="1127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2" dur="2000" fill="hold"/>
                                        <p:tgtEl>
                                          <p:spTgt spid="1127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4" dur="2000" fill="hold"/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55" dur="2000" fill="hold"/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6" dur="2000" fill="hold"/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8" dur="2000" fill="hold"/>
                                        <p:tgtEl>
                                          <p:spTgt spid="112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59" dur="2000" fill="hold"/>
                                        <p:tgtEl>
                                          <p:spTgt spid="112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0" dur="2000" fill="hold"/>
                                        <p:tgtEl>
                                          <p:spTgt spid="11268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2" dur="2000" fill="hold"/>
                                        <p:tgtEl>
                                          <p:spTgt spid="1126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63" dur="2000" fill="hold"/>
                                        <p:tgtEl>
                                          <p:spTgt spid="1126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4" dur="2000" fill="hold"/>
                                        <p:tgtEl>
                                          <p:spTgt spid="1126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6" dur="2000" fill="hold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67" dur="2000" fill="hold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8" dur="2000" fill="hold"/>
                                        <p:tgtEl>
                                          <p:spTgt spid="1126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0" dur="2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71" dur="2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2000" fill="hold"/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4" dur="2000" fill="hold"/>
                                        <p:tgtEl>
                                          <p:spTgt spid="1127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75" dur="2000" fill="hold"/>
                                        <p:tgtEl>
                                          <p:spTgt spid="1127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6" dur="2000" fill="hold"/>
                                        <p:tgtEl>
                                          <p:spTgt spid="1127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8" dur="2000" fill="hold"/>
                                        <p:tgtEl>
                                          <p:spTgt spid="1127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79" dur="2000" fill="hold"/>
                                        <p:tgtEl>
                                          <p:spTgt spid="1127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0" dur="2000" fill="hold"/>
                                        <p:tgtEl>
                                          <p:spTgt spid="1127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2" dur="2000" fill="hold"/>
                                        <p:tgtEl>
                                          <p:spTgt spid="1126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83" dur="2000" fill="hold"/>
                                        <p:tgtEl>
                                          <p:spTgt spid="1126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4" dur="2000" fill="hold"/>
                                        <p:tgtEl>
                                          <p:spTgt spid="1126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6" dur="2000" fill="hold"/>
                                        <p:tgtEl>
                                          <p:spTgt spid="112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87" dur="2000" fill="hold"/>
                                        <p:tgtEl>
                                          <p:spTgt spid="112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8" dur="2000" fill="hold"/>
                                        <p:tgtEl>
                                          <p:spTgt spid="11267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0" dur="2000" fill="hold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91" dur="2000" fill="hold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2" dur="2000" fill="hold"/>
                                        <p:tgtEl>
                                          <p:spTgt spid="1126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4" dur="2000" fill="hold"/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95" dur="2000" fill="hold"/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6" dur="2000" fill="hold"/>
                                        <p:tgtEl>
                                          <p:spTgt spid="1126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8" dur="20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399" dur="20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0" dur="20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2" dur="2000" fill="hold"/>
                                        <p:tgtEl>
                                          <p:spTgt spid="1127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03" dur="2000" fill="hold"/>
                                        <p:tgtEl>
                                          <p:spTgt spid="1127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4" dur="2000" fill="hold"/>
                                        <p:tgtEl>
                                          <p:spTgt spid="1127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6" dur="2000" fill="hold"/>
                                        <p:tgtEl>
                                          <p:spTgt spid="1127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07" dur="2000" fill="hold"/>
                                        <p:tgtEl>
                                          <p:spTgt spid="1127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8" dur="2000" fill="hold"/>
                                        <p:tgtEl>
                                          <p:spTgt spid="1127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0" dur="2000" fill="hold"/>
                                        <p:tgtEl>
                                          <p:spTgt spid="112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11" dur="2000" fill="hold"/>
                                        <p:tgtEl>
                                          <p:spTgt spid="112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2" dur="2000" fill="hold"/>
                                        <p:tgtEl>
                                          <p:spTgt spid="11268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4" dur="2000" fill="hold"/>
                                        <p:tgtEl>
                                          <p:spTgt spid="1126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15" dur="2000" fill="hold"/>
                                        <p:tgtEl>
                                          <p:spTgt spid="1126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6" dur="2000" fill="hold"/>
                                        <p:tgtEl>
                                          <p:spTgt spid="1126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8" dur="2000" fill="hold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19" dur="2000" fill="hold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0" dur="2000" fill="hold"/>
                                        <p:tgtEl>
                                          <p:spTgt spid="1126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2" dur="2000" fill="hold"/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23" dur="2000" fill="hold"/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4" dur="2000" fill="hold"/>
                                        <p:tgtEl>
                                          <p:spTgt spid="1126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6" dur="2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27" dur="2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8" dur="2000" fill="hold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0" dur="2000" fill="hold"/>
                                        <p:tgtEl>
                                          <p:spTgt spid="112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31" dur="2000" fill="hold"/>
                                        <p:tgtEl>
                                          <p:spTgt spid="112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2" dur="2000" fill="hold"/>
                                        <p:tgtEl>
                                          <p:spTgt spid="1127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4" dur="2000" fill="hold"/>
                                        <p:tgtEl>
                                          <p:spTgt spid="112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35" dur="2000" fill="hold"/>
                                        <p:tgtEl>
                                          <p:spTgt spid="112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6" dur="2000" fill="hold"/>
                                        <p:tgtEl>
                                          <p:spTgt spid="1126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8" dur="2000" fill="hold"/>
                                        <p:tgtEl>
                                          <p:spTgt spid="112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39" dur="2000" fill="hold"/>
                                        <p:tgtEl>
                                          <p:spTgt spid="112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0" dur="2000" fill="hold"/>
                                        <p:tgtEl>
                                          <p:spTgt spid="1126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2" dur="2000" fill="hold"/>
                                        <p:tgtEl>
                                          <p:spTgt spid="1126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43" dur="2000" fill="hold"/>
                                        <p:tgtEl>
                                          <p:spTgt spid="1126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4" dur="2000" fill="hold"/>
                                        <p:tgtEl>
                                          <p:spTgt spid="1126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6" dur="2000" fill="hold"/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47" dur="2000" fill="hold"/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8" dur="2000" fill="hold"/>
                                        <p:tgtEl>
                                          <p:spTgt spid="1126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0" dur="2000" fill="hold"/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51" dur="2000" fill="hold"/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2" dur="2000" fill="hold"/>
                                        <p:tgtEl>
                                          <p:spTgt spid="1126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4" dur="2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55" dur="2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6" dur="2000" fill="hold"/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8" dur="2000" fill="hold"/>
                                        <p:tgtEl>
                                          <p:spTgt spid="112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59" dur="2000" fill="hold"/>
                                        <p:tgtEl>
                                          <p:spTgt spid="112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0" dur="2000" fill="hold"/>
                                        <p:tgtEl>
                                          <p:spTgt spid="11270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2" dur="2000" fill="hold"/>
                                        <p:tgtEl>
                                          <p:spTgt spid="1127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63" dur="2000" fill="hold"/>
                                        <p:tgtEl>
                                          <p:spTgt spid="1127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4" dur="2000" fill="hold"/>
                                        <p:tgtEl>
                                          <p:spTgt spid="1127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6" dur="2000" fill="hold"/>
                                        <p:tgtEl>
                                          <p:spTgt spid="1126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67" dur="2000" fill="hold"/>
                                        <p:tgtEl>
                                          <p:spTgt spid="1126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8" dur="2000" fill="hold"/>
                                        <p:tgtEl>
                                          <p:spTgt spid="1126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0" dur="2000" fill="hold"/>
                                        <p:tgtEl>
                                          <p:spTgt spid="1126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71" dur="2000" fill="hold"/>
                                        <p:tgtEl>
                                          <p:spTgt spid="1126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2" dur="2000" fill="hold"/>
                                        <p:tgtEl>
                                          <p:spTgt spid="1126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4" dur="2000" fill="hold"/>
                                        <p:tgtEl>
                                          <p:spTgt spid="112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75" dur="2000" fill="hold"/>
                                        <p:tgtEl>
                                          <p:spTgt spid="112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6" dur="2000" fill="hold"/>
                                        <p:tgtEl>
                                          <p:spTgt spid="1126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8" dur="2000" fill="hold"/>
                                        <p:tgtEl>
                                          <p:spTgt spid="1126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79" dur="2000" fill="hold"/>
                                        <p:tgtEl>
                                          <p:spTgt spid="1126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0" dur="2000" fill="hold"/>
                                        <p:tgtEl>
                                          <p:spTgt spid="1126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2" dur="2000" fill="hold"/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83" dur="2000" fill="hold"/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4" dur="2000" fill="hold"/>
                                        <p:tgtEl>
                                          <p:spTgt spid="1126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6" dur="2000" fill="hold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87" dur="2000" fill="hold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8" dur="2000" fill="hold"/>
                                        <p:tgtEl>
                                          <p:spTgt spid="1126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0" dur="2000" fill="hold"/>
                                        <p:tgtEl>
                                          <p:spTgt spid="1126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91" dur="2000" fill="hold"/>
                                        <p:tgtEl>
                                          <p:spTgt spid="1126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2" dur="2000" fill="hold"/>
                                        <p:tgtEl>
                                          <p:spTgt spid="1126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4" dur="2000" fill="hold"/>
                                        <p:tgtEl>
                                          <p:spTgt spid="1126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95" dur="2000" fill="hold"/>
                                        <p:tgtEl>
                                          <p:spTgt spid="1126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6" dur="2000" fill="hold"/>
                                        <p:tgtEl>
                                          <p:spTgt spid="11268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8" dur="2000" fill="hold"/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499" dur="2000" fill="hold"/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0" dur="2000" fill="hold"/>
                                        <p:tgtEl>
                                          <p:spTgt spid="1126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2" dur="2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503" dur="2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4" dur="2000" fill="hold"/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6" dur="2000" fill="hold"/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507" dur="2000" fill="hold"/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8" dur="2000" fill="hold"/>
                                        <p:tgtEl>
                                          <p:spTgt spid="1126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0" dur="20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7E7FF"/>
                                      </p:to>
                                    </p:animClr>
                                    <p:set>
                                      <p:cBhvr>
                                        <p:cTn id="511" dur="20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2" dur="2000" fill="hold"/>
                                        <p:tgtEl>
                                          <p:spTgt spid="1126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5" dur="1000" fill="hold"/>
                                        <p:tgtEl>
                                          <p:spTgt spid="112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6" dur="1000" fill="hold"/>
                                        <p:tgtEl>
                                          <p:spTgt spid="112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7" dur="1000"/>
                                        <p:tgtEl>
                                          <p:spTgt spid="11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2" dur="500"/>
                                        <p:tgtEl>
                                          <p:spTgt spid="11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87" grpId="0"/>
      <p:bldP spid="112788" grpId="0"/>
      <p:bldP spid="112789" grpId="0" animBg="1"/>
      <p:bldP spid="112790" grpId="0" animBg="1"/>
      <p:bldP spid="112808" grpId="0" animBg="1"/>
      <p:bldP spid="11280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Group 2"/>
          <p:cNvGraphicFramePr>
            <a:graphicFrameLocks noGrp="1"/>
          </p:cNvGraphicFramePr>
          <p:nvPr>
            <p:ph sz="half" idx="1"/>
          </p:nvPr>
        </p:nvGraphicFramePr>
        <p:xfrm>
          <a:off x="304800" y="228600"/>
          <a:ext cx="8534400" cy="6343650"/>
        </p:xfrm>
        <a:graphic>
          <a:graphicData uri="http://schemas.openxmlformats.org/drawingml/2006/table">
            <a:tbl>
              <a:tblPr/>
              <a:tblGrid>
                <a:gridCol w="774700"/>
                <a:gridCol w="777875"/>
                <a:gridCol w="776288"/>
                <a:gridCol w="774700"/>
                <a:gridCol w="774700"/>
                <a:gridCol w="777875"/>
                <a:gridCol w="774700"/>
                <a:gridCol w="774700"/>
                <a:gridCol w="776287"/>
                <a:gridCol w="777875"/>
                <a:gridCol w="774700"/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 Black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9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4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 Black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Black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676" name="Rectangle 148"/>
          <p:cNvSpPr>
            <a:spLocks noChangeArrowheads="1"/>
          </p:cNvSpPr>
          <p:nvPr/>
        </p:nvSpPr>
        <p:spPr bwMode="auto">
          <a:xfrm>
            <a:off x="304800" y="792163"/>
            <a:ext cx="8534400" cy="563562"/>
          </a:xfrm>
          <a:prstGeom prst="rect">
            <a:avLst/>
          </a:prstGeom>
          <a:noFill/>
          <a:ln w="57150">
            <a:solidFill>
              <a:srgbClr val="CC00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77" name="Rectangle 149"/>
          <p:cNvSpPr>
            <a:spLocks noChangeArrowheads="1"/>
          </p:cNvSpPr>
          <p:nvPr/>
        </p:nvSpPr>
        <p:spPr bwMode="auto">
          <a:xfrm>
            <a:off x="306388" y="1371600"/>
            <a:ext cx="8534400" cy="563563"/>
          </a:xfrm>
          <a:prstGeom prst="rect">
            <a:avLst/>
          </a:prstGeom>
          <a:noFill/>
          <a:ln w="5715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78" name="Rectangle 150"/>
          <p:cNvSpPr>
            <a:spLocks noChangeArrowheads="1"/>
          </p:cNvSpPr>
          <p:nvPr/>
        </p:nvSpPr>
        <p:spPr bwMode="auto">
          <a:xfrm>
            <a:off x="290513" y="1935163"/>
            <a:ext cx="8534400" cy="563562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79" name="Rectangle 151"/>
          <p:cNvSpPr>
            <a:spLocks noChangeArrowheads="1"/>
          </p:cNvSpPr>
          <p:nvPr/>
        </p:nvSpPr>
        <p:spPr bwMode="auto">
          <a:xfrm>
            <a:off x="290513" y="2498725"/>
            <a:ext cx="8534400" cy="563563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80" name="Rectangle 152"/>
          <p:cNvSpPr>
            <a:spLocks noChangeArrowheads="1"/>
          </p:cNvSpPr>
          <p:nvPr/>
        </p:nvSpPr>
        <p:spPr bwMode="auto">
          <a:xfrm>
            <a:off x="288925" y="3062288"/>
            <a:ext cx="8534400" cy="563562"/>
          </a:xfrm>
          <a:prstGeom prst="rect">
            <a:avLst/>
          </a:prstGeom>
          <a:noFill/>
          <a:ln w="57150">
            <a:solidFill>
              <a:srgbClr val="0000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81" name="Rectangle 153"/>
          <p:cNvSpPr>
            <a:spLocks noChangeArrowheads="1"/>
          </p:cNvSpPr>
          <p:nvPr/>
        </p:nvSpPr>
        <p:spPr bwMode="auto">
          <a:xfrm>
            <a:off x="290513" y="3641725"/>
            <a:ext cx="8534400" cy="563563"/>
          </a:xfrm>
          <a:prstGeom prst="rect">
            <a:avLst/>
          </a:prstGeom>
          <a:noFill/>
          <a:ln w="57150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82" name="Rectangle 154"/>
          <p:cNvSpPr>
            <a:spLocks noChangeArrowheads="1"/>
          </p:cNvSpPr>
          <p:nvPr/>
        </p:nvSpPr>
        <p:spPr bwMode="auto">
          <a:xfrm>
            <a:off x="290513" y="4205288"/>
            <a:ext cx="8534400" cy="563562"/>
          </a:xfrm>
          <a:prstGeom prst="rect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83" name="Rectangle 155"/>
          <p:cNvSpPr>
            <a:spLocks noChangeArrowheads="1"/>
          </p:cNvSpPr>
          <p:nvPr/>
        </p:nvSpPr>
        <p:spPr bwMode="auto">
          <a:xfrm>
            <a:off x="290513" y="4784725"/>
            <a:ext cx="8534400" cy="563563"/>
          </a:xfrm>
          <a:prstGeom prst="rect">
            <a:avLst/>
          </a:prstGeom>
          <a:noFill/>
          <a:ln w="57150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84" name="Rectangle 156"/>
          <p:cNvSpPr>
            <a:spLocks noChangeArrowheads="1"/>
          </p:cNvSpPr>
          <p:nvPr/>
        </p:nvSpPr>
        <p:spPr bwMode="auto">
          <a:xfrm>
            <a:off x="290513" y="5349875"/>
            <a:ext cx="8534400" cy="563563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685" name="Rectangle 157"/>
          <p:cNvSpPr>
            <a:spLocks noChangeArrowheads="1"/>
          </p:cNvSpPr>
          <p:nvPr/>
        </p:nvSpPr>
        <p:spPr bwMode="auto">
          <a:xfrm>
            <a:off x="290513" y="5899150"/>
            <a:ext cx="8534400" cy="655638"/>
          </a:xfrm>
          <a:prstGeom prst="rect">
            <a:avLst/>
          </a:prstGeom>
          <a:noFill/>
          <a:ln w="5715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6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6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2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6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2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26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26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6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6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6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2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2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26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2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6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2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2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76" grpId="0" animBg="1"/>
      <p:bldP spid="22677" grpId="0" animBg="1"/>
      <p:bldP spid="22678" grpId="0" animBg="1"/>
      <p:bldP spid="22679" grpId="0" animBg="1"/>
      <p:bldP spid="22680" grpId="0" animBg="1"/>
      <p:bldP spid="22681" grpId="0" animBg="1"/>
      <p:bldP spid="22682" grpId="0" animBg="1"/>
      <p:bldP spid="22683" grpId="0" animBg="1"/>
      <p:bldP spid="22684" grpId="0" animBg="1"/>
      <p:bldP spid="2268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4"/>
          <p:cNvSpPr>
            <a:spLocks noChangeArrowheads="1"/>
          </p:cNvSpPr>
          <p:nvPr/>
        </p:nvSpPr>
        <p:spPr bwMode="auto">
          <a:xfrm>
            <a:off x="60467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100</a:t>
            </a:r>
          </a:p>
        </p:txBody>
      </p:sp>
      <p:sp>
        <p:nvSpPr>
          <p:cNvPr id="25602" name="Rectangle 5"/>
          <p:cNvSpPr>
            <a:spLocks noChangeArrowheads="1"/>
          </p:cNvSpPr>
          <p:nvPr/>
        </p:nvSpPr>
        <p:spPr bwMode="auto">
          <a:xfrm>
            <a:off x="5480050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25603" name="Rectangle 6"/>
          <p:cNvSpPr>
            <a:spLocks noChangeArrowheads="1"/>
          </p:cNvSpPr>
          <p:nvPr/>
        </p:nvSpPr>
        <p:spPr bwMode="auto">
          <a:xfrm>
            <a:off x="4911725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25604" name="Rectangle 7"/>
          <p:cNvSpPr>
            <a:spLocks noChangeArrowheads="1"/>
          </p:cNvSpPr>
          <p:nvPr/>
        </p:nvSpPr>
        <p:spPr bwMode="auto">
          <a:xfrm>
            <a:off x="43402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25605" name="Rectangle 8"/>
          <p:cNvSpPr>
            <a:spLocks noChangeArrowheads="1"/>
          </p:cNvSpPr>
          <p:nvPr/>
        </p:nvSpPr>
        <p:spPr bwMode="auto">
          <a:xfrm>
            <a:off x="3773488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25606" name="Rectangle 9"/>
          <p:cNvSpPr>
            <a:spLocks noChangeArrowheads="1"/>
          </p:cNvSpPr>
          <p:nvPr/>
        </p:nvSpPr>
        <p:spPr bwMode="auto">
          <a:xfrm>
            <a:off x="3205163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25607" name="Rectangle 10"/>
          <p:cNvSpPr>
            <a:spLocks noChangeArrowheads="1"/>
          </p:cNvSpPr>
          <p:nvPr/>
        </p:nvSpPr>
        <p:spPr bwMode="auto">
          <a:xfrm>
            <a:off x="26384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25608" name="Rectangle 11"/>
          <p:cNvSpPr>
            <a:spLocks noChangeArrowheads="1"/>
          </p:cNvSpPr>
          <p:nvPr/>
        </p:nvSpPr>
        <p:spPr bwMode="auto">
          <a:xfrm>
            <a:off x="2066925" y="5938838"/>
            <a:ext cx="571500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25609" name="Rectangle 12"/>
          <p:cNvSpPr>
            <a:spLocks noChangeArrowheads="1"/>
          </p:cNvSpPr>
          <p:nvPr/>
        </p:nvSpPr>
        <p:spPr bwMode="auto">
          <a:xfrm>
            <a:off x="1498600" y="5938838"/>
            <a:ext cx="568325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25610" name="Rectangle 13"/>
          <p:cNvSpPr>
            <a:spLocks noChangeArrowheads="1"/>
          </p:cNvSpPr>
          <p:nvPr/>
        </p:nvSpPr>
        <p:spPr bwMode="auto">
          <a:xfrm>
            <a:off x="931863" y="5938838"/>
            <a:ext cx="566737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25611" name="Rectangle 14"/>
          <p:cNvSpPr>
            <a:spLocks noChangeArrowheads="1"/>
          </p:cNvSpPr>
          <p:nvPr/>
        </p:nvSpPr>
        <p:spPr bwMode="auto">
          <a:xfrm>
            <a:off x="365125" y="5938838"/>
            <a:ext cx="566738" cy="53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25612" name="Rectangle 15"/>
          <p:cNvSpPr>
            <a:spLocks noChangeArrowheads="1"/>
          </p:cNvSpPr>
          <p:nvPr/>
        </p:nvSpPr>
        <p:spPr bwMode="auto">
          <a:xfrm>
            <a:off x="60467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90</a:t>
            </a:r>
          </a:p>
        </p:txBody>
      </p:sp>
      <p:sp>
        <p:nvSpPr>
          <p:cNvPr id="25613" name="Rectangle 16"/>
          <p:cNvSpPr>
            <a:spLocks noChangeArrowheads="1"/>
          </p:cNvSpPr>
          <p:nvPr/>
        </p:nvSpPr>
        <p:spPr bwMode="auto">
          <a:xfrm>
            <a:off x="5480050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81</a:t>
            </a:r>
          </a:p>
        </p:txBody>
      </p:sp>
      <p:sp>
        <p:nvSpPr>
          <p:cNvPr id="25614" name="Rectangle 17"/>
          <p:cNvSpPr>
            <a:spLocks noChangeArrowheads="1"/>
          </p:cNvSpPr>
          <p:nvPr/>
        </p:nvSpPr>
        <p:spPr bwMode="auto">
          <a:xfrm>
            <a:off x="4911725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25615" name="Rectangle 18"/>
          <p:cNvSpPr>
            <a:spLocks noChangeArrowheads="1"/>
          </p:cNvSpPr>
          <p:nvPr/>
        </p:nvSpPr>
        <p:spPr bwMode="auto">
          <a:xfrm>
            <a:off x="43402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25616" name="Rectangle 19"/>
          <p:cNvSpPr>
            <a:spLocks noChangeArrowheads="1"/>
          </p:cNvSpPr>
          <p:nvPr/>
        </p:nvSpPr>
        <p:spPr bwMode="auto">
          <a:xfrm>
            <a:off x="3773488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25617" name="Rectangle 20"/>
          <p:cNvSpPr>
            <a:spLocks noChangeArrowheads="1"/>
          </p:cNvSpPr>
          <p:nvPr/>
        </p:nvSpPr>
        <p:spPr bwMode="auto">
          <a:xfrm>
            <a:off x="3205163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25618" name="Rectangle 21"/>
          <p:cNvSpPr>
            <a:spLocks noChangeArrowheads="1"/>
          </p:cNvSpPr>
          <p:nvPr/>
        </p:nvSpPr>
        <p:spPr bwMode="auto">
          <a:xfrm>
            <a:off x="26384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25619" name="Rectangle 22"/>
          <p:cNvSpPr>
            <a:spLocks noChangeArrowheads="1"/>
          </p:cNvSpPr>
          <p:nvPr/>
        </p:nvSpPr>
        <p:spPr bwMode="auto">
          <a:xfrm>
            <a:off x="2066925" y="5383213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25620" name="Rectangle 23"/>
          <p:cNvSpPr>
            <a:spLocks noChangeArrowheads="1"/>
          </p:cNvSpPr>
          <p:nvPr/>
        </p:nvSpPr>
        <p:spPr bwMode="auto">
          <a:xfrm>
            <a:off x="1498600" y="5383213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25621" name="Rectangle 24"/>
          <p:cNvSpPr>
            <a:spLocks noChangeArrowheads="1"/>
          </p:cNvSpPr>
          <p:nvPr/>
        </p:nvSpPr>
        <p:spPr bwMode="auto">
          <a:xfrm>
            <a:off x="931863" y="5383213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25622" name="Rectangle 25"/>
          <p:cNvSpPr>
            <a:spLocks noChangeArrowheads="1"/>
          </p:cNvSpPr>
          <p:nvPr/>
        </p:nvSpPr>
        <p:spPr bwMode="auto">
          <a:xfrm>
            <a:off x="365125" y="5383213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25623" name="Rectangle 26"/>
          <p:cNvSpPr>
            <a:spLocks noChangeArrowheads="1"/>
          </p:cNvSpPr>
          <p:nvPr/>
        </p:nvSpPr>
        <p:spPr bwMode="auto">
          <a:xfrm>
            <a:off x="60467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80</a:t>
            </a:r>
          </a:p>
        </p:txBody>
      </p:sp>
      <p:sp>
        <p:nvSpPr>
          <p:cNvPr id="25624" name="Rectangle 27"/>
          <p:cNvSpPr>
            <a:spLocks noChangeArrowheads="1"/>
          </p:cNvSpPr>
          <p:nvPr/>
        </p:nvSpPr>
        <p:spPr bwMode="auto">
          <a:xfrm>
            <a:off x="5480050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72</a:t>
            </a:r>
          </a:p>
        </p:txBody>
      </p:sp>
      <p:sp>
        <p:nvSpPr>
          <p:cNvPr id="25625" name="Rectangle 28"/>
          <p:cNvSpPr>
            <a:spLocks noChangeArrowheads="1"/>
          </p:cNvSpPr>
          <p:nvPr/>
        </p:nvSpPr>
        <p:spPr bwMode="auto">
          <a:xfrm>
            <a:off x="4911725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64</a:t>
            </a:r>
          </a:p>
        </p:txBody>
      </p:sp>
      <p:sp>
        <p:nvSpPr>
          <p:cNvPr id="25626" name="Rectangle 29"/>
          <p:cNvSpPr>
            <a:spLocks noChangeArrowheads="1"/>
          </p:cNvSpPr>
          <p:nvPr/>
        </p:nvSpPr>
        <p:spPr bwMode="auto">
          <a:xfrm>
            <a:off x="43402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25627" name="Rectangle 30"/>
          <p:cNvSpPr>
            <a:spLocks noChangeArrowheads="1"/>
          </p:cNvSpPr>
          <p:nvPr/>
        </p:nvSpPr>
        <p:spPr bwMode="auto">
          <a:xfrm>
            <a:off x="3773488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25628" name="Rectangle 31"/>
          <p:cNvSpPr>
            <a:spLocks noChangeArrowheads="1"/>
          </p:cNvSpPr>
          <p:nvPr/>
        </p:nvSpPr>
        <p:spPr bwMode="auto">
          <a:xfrm>
            <a:off x="3205163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25629" name="Rectangle 32"/>
          <p:cNvSpPr>
            <a:spLocks noChangeArrowheads="1"/>
          </p:cNvSpPr>
          <p:nvPr/>
        </p:nvSpPr>
        <p:spPr bwMode="auto">
          <a:xfrm>
            <a:off x="26384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25630" name="Rectangle 33"/>
          <p:cNvSpPr>
            <a:spLocks noChangeArrowheads="1"/>
          </p:cNvSpPr>
          <p:nvPr/>
        </p:nvSpPr>
        <p:spPr bwMode="auto">
          <a:xfrm>
            <a:off x="2066925" y="4829175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25631" name="Rectangle 34"/>
          <p:cNvSpPr>
            <a:spLocks noChangeArrowheads="1"/>
          </p:cNvSpPr>
          <p:nvPr/>
        </p:nvSpPr>
        <p:spPr bwMode="auto">
          <a:xfrm>
            <a:off x="1498600" y="4829175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25632" name="Rectangle 35"/>
          <p:cNvSpPr>
            <a:spLocks noChangeArrowheads="1"/>
          </p:cNvSpPr>
          <p:nvPr/>
        </p:nvSpPr>
        <p:spPr bwMode="auto">
          <a:xfrm>
            <a:off x="931863" y="4829175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25633" name="Rectangle 36"/>
          <p:cNvSpPr>
            <a:spLocks noChangeArrowheads="1"/>
          </p:cNvSpPr>
          <p:nvPr/>
        </p:nvSpPr>
        <p:spPr bwMode="auto">
          <a:xfrm>
            <a:off x="365125" y="4829175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25634" name="Rectangle 37"/>
          <p:cNvSpPr>
            <a:spLocks noChangeArrowheads="1"/>
          </p:cNvSpPr>
          <p:nvPr/>
        </p:nvSpPr>
        <p:spPr bwMode="auto">
          <a:xfrm>
            <a:off x="60467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70</a:t>
            </a:r>
          </a:p>
        </p:txBody>
      </p:sp>
      <p:sp>
        <p:nvSpPr>
          <p:cNvPr id="25635" name="Rectangle 38"/>
          <p:cNvSpPr>
            <a:spLocks noChangeArrowheads="1"/>
          </p:cNvSpPr>
          <p:nvPr/>
        </p:nvSpPr>
        <p:spPr bwMode="auto">
          <a:xfrm>
            <a:off x="5480050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63</a:t>
            </a:r>
          </a:p>
        </p:txBody>
      </p:sp>
      <p:sp>
        <p:nvSpPr>
          <p:cNvPr id="25636" name="Rectangle 39"/>
          <p:cNvSpPr>
            <a:spLocks noChangeArrowheads="1"/>
          </p:cNvSpPr>
          <p:nvPr/>
        </p:nvSpPr>
        <p:spPr bwMode="auto">
          <a:xfrm>
            <a:off x="4911725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56</a:t>
            </a:r>
          </a:p>
        </p:txBody>
      </p:sp>
      <p:sp>
        <p:nvSpPr>
          <p:cNvPr id="25637" name="Rectangle 40"/>
          <p:cNvSpPr>
            <a:spLocks noChangeArrowheads="1"/>
          </p:cNvSpPr>
          <p:nvPr/>
        </p:nvSpPr>
        <p:spPr bwMode="auto">
          <a:xfrm>
            <a:off x="43402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49</a:t>
            </a:r>
          </a:p>
        </p:txBody>
      </p:sp>
      <p:sp>
        <p:nvSpPr>
          <p:cNvPr id="25638" name="Rectangle 41"/>
          <p:cNvSpPr>
            <a:spLocks noChangeArrowheads="1"/>
          </p:cNvSpPr>
          <p:nvPr/>
        </p:nvSpPr>
        <p:spPr bwMode="auto">
          <a:xfrm>
            <a:off x="3773488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25639" name="Rectangle 42"/>
          <p:cNvSpPr>
            <a:spLocks noChangeArrowheads="1"/>
          </p:cNvSpPr>
          <p:nvPr/>
        </p:nvSpPr>
        <p:spPr bwMode="auto">
          <a:xfrm>
            <a:off x="3205163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25640" name="Rectangle 43"/>
          <p:cNvSpPr>
            <a:spLocks noChangeArrowheads="1"/>
          </p:cNvSpPr>
          <p:nvPr/>
        </p:nvSpPr>
        <p:spPr bwMode="auto">
          <a:xfrm>
            <a:off x="26384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25641" name="Rectangle 44"/>
          <p:cNvSpPr>
            <a:spLocks noChangeArrowheads="1"/>
          </p:cNvSpPr>
          <p:nvPr/>
        </p:nvSpPr>
        <p:spPr bwMode="auto">
          <a:xfrm>
            <a:off x="2066925" y="4273550"/>
            <a:ext cx="5715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25642" name="Rectangle 45"/>
          <p:cNvSpPr>
            <a:spLocks noChangeArrowheads="1"/>
          </p:cNvSpPr>
          <p:nvPr/>
        </p:nvSpPr>
        <p:spPr bwMode="auto">
          <a:xfrm>
            <a:off x="1498600" y="4273550"/>
            <a:ext cx="5683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25643" name="Rectangle 46"/>
          <p:cNvSpPr>
            <a:spLocks noChangeArrowheads="1"/>
          </p:cNvSpPr>
          <p:nvPr/>
        </p:nvSpPr>
        <p:spPr bwMode="auto">
          <a:xfrm>
            <a:off x="931863" y="4273550"/>
            <a:ext cx="566737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25644" name="Rectangle 47"/>
          <p:cNvSpPr>
            <a:spLocks noChangeArrowheads="1"/>
          </p:cNvSpPr>
          <p:nvPr/>
        </p:nvSpPr>
        <p:spPr bwMode="auto">
          <a:xfrm>
            <a:off x="365125" y="4273550"/>
            <a:ext cx="56673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25645" name="Rectangle 48"/>
          <p:cNvSpPr>
            <a:spLocks noChangeArrowheads="1"/>
          </p:cNvSpPr>
          <p:nvPr/>
        </p:nvSpPr>
        <p:spPr bwMode="auto">
          <a:xfrm>
            <a:off x="60467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60</a:t>
            </a:r>
          </a:p>
        </p:txBody>
      </p:sp>
      <p:sp>
        <p:nvSpPr>
          <p:cNvPr id="25646" name="Rectangle 49"/>
          <p:cNvSpPr>
            <a:spLocks noChangeArrowheads="1"/>
          </p:cNvSpPr>
          <p:nvPr/>
        </p:nvSpPr>
        <p:spPr bwMode="auto">
          <a:xfrm>
            <a:off x="5480050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54</a:t>
            </a:r>
          </a:p>
        </p:txBody>
      </p:sp>
      <p:sp>
        <p:nvSpPr>
          <p:cNvPr id="25647" name="Rectangle 50"/>
          <p:cNvSpPr>
            <a:spLocks noChangeArrowheads="1"/>
          </p:cNvSpPr>
          <p:nvPr/>
        </p:nvSpPr>
        <p:spPr bwMode="auto">
          <a:xfrm>
            <a:off x="4911725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48</a:t>
            </a:r>
          </a:p>
        </p:txBody>
      </p:sp>
      <p:sp>
        <p:nvSpPr>
          <p:cNvPr id="25648" name="Rectangle 51"/>
          <p:cNvSpPr>
            <a:spLocks noChangeArrowheads="1"/>
          </p:cNvSpPr>
          <p:nvPr/>
        </p:nvSpPr>
        <p:spPr bwMode="auto">
          <a:xfrm>
            <a:off x="43402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42</a:t>
            </a:r>
          </a:p>
        </p:txBody>
      </p:sp>
      <p:sp>
        <p:nvSpPr>
          <p:cNvPr id="25649" name="Rectangle 52"/>
          <p:cNvSpPr>
            <a:spLocks noChangeArrowheads="1"/>
          </p:cNvSpPr>
          <p:nvPr/>
        </p:nvSpPr>
        <p:spPr bwMode="auto">
          <a:xfrm>
            <a:off x="3773488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25650" name="Rectangle 53"/>
          <p:cNvSpPr>
            <a:spLocks noChangeArrowheads="1"/>
          </p:cNvSpPr>
          <p:nvPr/>
        </p:nvSpPr>
        <p:spPr bwMode="auto">
          <a:xfrm>
            <a:off x="3205163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25651" name="Rectangle 54"/>
          <p:cNvSpPr>
            <a:spLocks noChangeArrowheads="1"/>
          </p:cNvSpPr>
          <p:nvPr/>
        </p:nvSpPr>
        <p:spPr bwMode="auto">
          <a:xfrm>
            <a:off x="26384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25652" name="Rectangle 55"/>
          <p:cNvSpPr>
            <a:spLocks noChangeArrowheads="1"/>
          </p:cNvSpPr>
          <p:nvPr/>
        </p:nvSpPr>
        <p:spPr bwMode="auto">
          <a:xfrm>
            <a:off x="2066925" y="3714750"/>
            <a:ext cx="571500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25653" name="Rectangle 56"/>
          <p:cNvSpPr>
            <a:spLocks noChangeArrowheads="1"/>
          </p:cNvSpPr>
          <p:nvPr/>
        </p:nvSpPr>
        <p:spPr bwMode="auto">
          <a:xfrm>
            <a:off x="1498600" y="3714750"/>
            <a:ext cx="568325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25654" name="Rectangle 57"/>
          <p:cNvSpPr>
            <a:spLocks noChangeArrowheads="1"/>
          </p:cNvSpPr>
          <p:nvPr/>
        </p:nvSpPr>
        <p:spPr bwMode="auto">
          <a:xfrm>
            <a:off x="931863" y="3714750"/>
            <a:ext cx="566737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25655" name="Rectangle 58"/>
          <p:cNvSpPr>
            <a:spLocks noChangeArrowheads="1"/>
          </p:cNvSpPr>
          <p:nvPr/>
        </p:nvSpPr>
        <p:spPr bwMode="auto">
          <a:xfrm>
            <a:off x="365125" y="3714750"/>
            <a:ext cx="566738" cy="55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25656" name="Rectangle 59"/>
          <p:cNvSpPr>
            <a:spLocks noChangeArrowheads="1"/>
          </p:cNvSpPr>
          <p:nvPr/>
        </p:nvSpPr>
        <p:spPr bwMode="auto">
          <a:xfrm>
            <a:off x="60467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50</a:t>
            </a:r>
          </a:p>
        </p:txBody>
      </p:sp>
      <p:sp>
        <p:nvSpPr>
          <p:cNvPr id="25657" name="Rectangle 60"/>
          <p:cNvSpPr>
            <a:spLocks noChangeArrowheads="1"/>
          </p:cNvSpPr>
          <p:nvPr/>
        </p:nvSpPr>
        <p:spPr bwMode="auto">
          <a:xfrm>
            <a:off x="5480050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45</a:t>
            </a:r>
          </a:p>
        </p:txBody>
      </p:sp>
      <p:sp>
        <p:nvSpPr>
          <p:cNvPr id="25658" name="Rectangle 61"/>
          <p:cNvSpPr>
            <a:spLocks noChangeArrowheads="1"/>
          </p:cNvSpPr>
          <p:nvPr/>
        </p:nvSpPr>
        <p:spPr bwMode="auto">
          <a:xfrm>
            <a:off x="4911725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25659" name="Rectangle 62"/>
          <p:cNvSpPr>
            <a:spLocks noChangeArrowheads="1"/>
          </p:cNvSpPr>
          <p:nvPr/>
        </p:nvSpPr>
        <p:spPr bwMode="auto">
          <a:xfrm>
            <a:off x="43402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35</a:t>
            </a:r>
          </a:p>
        </p:txBody>
      </p:sp>
      <p:sp>
        <p:nvSpPr>
          <p:cNvPr id="25660" name="Rectangle 63"/>
          <p:cNvSpPr>
            <a:spLocks noChangeArrowheads="1"/>
          </p:cNvSpPr>
          <p:nvPr/>
        </p:nvSpPr>
        <p:spPr bwMode="auto">
          <a:xfrm>
            <a:off x="3773488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25661" name="Rectangle 64"/>
          <p:cNvSpPr>
            <a:spLocks noChangeArrowheads="1"/>
          </p:cNvSpPr>
          <p:nvPr/>
        </p:nvSpPr>
        <p:spPr bwMode="auto">
          <a:xfrm>
            <a:off x="3205163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25</a:t>
            </a:r>
          </a:p>
        </p:txBody>
      </p:sp>
      <p:sp>
        <p:nvSpPr>
          <p:cNvPr id="25662" name="Rectangle 65"/>
          <p:cNvSpPr>
            <a:spLocks noChangeArrowheads="1"/>
          </p:cNvSpPr>
          <p:nvPr/>
        </p:nvSpPr>
        <p:spPr bwMode="auto">
          <a:xfrm>
            <a:off x="26384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25663" name="Rectangle 66"/>
          <p:cNvSpPr>
            <a:spLocks noChangeArrowheads="1"/>
          </p:cNvSpPr>
          <p:nvPr/>
        </p:nvSpPr>
        <p:spPr bwMode="auto">
          <a:xfrm>
            <a:off x="2066925" y="316071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25664" name="Rectangle 67"/>
          <p:cNvSpPr>
            <a:spLocks noChangeArrowheads="1"/>
          </p:cNvSpPr>
          <p:nvPr/>
        </p:nvSpPr>
        <p:spPr bwMode="auto">
          <a:xfrm>
            <a:off x="1498600" y="316071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25665" name="Rectangle 68"/>
          <p:cNvSpPr>
            <a:spLocks noChangeArrowheads="1"/>
          </p:cNvSpPr>
          <p:nvPr/>
        </p:nvSpPr>
        <p:spPr bwMode="auto">
          <a:xfrm>
            <a:off x="931863" y="316071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25666" name="Rectangle 69"/>
          <p:cNvSpPr>
            <a:spLocks noChangeArrowheads="1"/>
          </p:cNvSpPr>
          <p:nvPr/>
        </p:nvSpPr>
        <p:spPr bwMode="auto">
          <a:xfrm>
            <a:off x="365125" y="316071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25667" name="Rectangle 70"/>
          <p:cNvSpPr>
            <a:spLocks noChangeArrowheads="1"/>
          </p:cNvSpPr>
          <p:nvPr/>
        </p:nvSpPr>
        <p:spPr bwMode="auto">
          <a:xfrm>
            <a:off x="60467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40</a:t>
            </a:r>
          </a:p>
        </p:txBody>
      </p:sp>
      <p:sp>
        <p:nvSpPr>
          <p:cNvPr id="25668" name="Rectangle 71"/>
          <p:cNvSpPr>
            <a:spLocks noChangeArrowheads="1"/>
          </p:cNvSpPr>
          <p:nvPr/>
        </p:nvSpPr>
        <p:spPr bwMode="auto">
          <a:xfrm>
            <a:off x="5480050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36</a:t>
            </a:r>
          </a:p>
        </p:txBody>
      </p:sp>
      <p:sp>
        <p:nvSpPr>
          <p:cNvPr id="25669" name="Rectangle 72"/>
          <p:cNvSpPr>
            <a:spLocks noChangeArrowheads="1"/>
          </p:cNvSpPr>
          <p:nvPr/>
        </p:nvSpPr>
        <p:spPr bwMode="auto">
          <a:xfrm>
            <a:off x="4911725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32</a:t>
            </a:r>
          </a:p>
        </p:txBody>
      </p:sp>
      <p:sp>
        <p:nvSpPr>
          <p:cNvPr id="25670" name="Rectangle 73"/>
          <p:cNvSpPr>
            <a:spLocks noChangeArrowheads="1"/>
          </p:cNvSpPr>
          <p:nvPr/>
        </p:nvSpPr>
        <p:spPr bwMode="auto">
          <a:xfrm>
            <a:off x="43402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28</a:t>
            </a:r>
          </a:p>
        </p:txBody>
      </p:sp>
      <p:sp>
        <p:nvSpPr>
          <p:cNvPr id="25671" name="Rectangle 74"/>
          <p:cNvSpPr>
            <a:spLocks noChangeArrowheads="1"/>
          </p:cNvSpPr>
          <p:nvPr/>
        </p:nvSpPr>
        <p:spPr bwMode="auto">
          <a:xfrm>
            <a:off x="3773488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25672" name="Rectangle 75"/>
          <p:cNvSpPr>
            <a:spLocks noChangeArrowheads="1"/>
          </p:cNvSpPr>
          <p:nvPr/>
        </p:nvSpPr>
        <p:spPr bwMode="auto">
          <a:xfrm>
            <a:off x="3205163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25673" name="Rectangle 76"/>
          <p:cNvSpPr>
            <a:spLocks noChangeArrowheads="1"/>
          </p:cNvSpPr>
          <p:nvPr/>
        </p:nvSpPr>
        <p:spPr bwMode="auto">
          <a:xfrm>
            <a:off x="26384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25674" name="Rectangle 77"/>
          <p:cNvSpPr>
            <a:spLocks noChangeArrowheads="1"/>
          </p:cNvSpPr>
          <p:nvPr/>
        </p:nvSpPr>
        <p:spPr bwMode="auto">
          <a:xfrm>
            <a:off x="2066925" y="260350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25675" name="Rectangle 78"/>
          <p:cNvSpPr>
            <a:spLocks noChangeArrowheads="1"/>
          </p:cNvSpPr>
          <p:nvPr/>
        </p:nvSpPr>
        <p:spPr bwMode="auto">
          <a:xfrm>
            <a:off x="1498600" y="260350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25676" name="Rectangle 79"/>
          <p:cNvSpPr>
            <a:spLocks noChangeArrowheads="1"/>
          </p:cNvSpPr>
          <p:nvPr/>
        </p:nvSpPr>
        <p:spPr bwMode="auto">
          <a:xfrm>
            <a:off x="931863" y="260350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25677" name="Rectangle 80"/>
          <p:cNvSpPr>
            <a:spLocks noChangeArrowheads="1"/>
          </p:cNvSpPr>
          <p:nvPr/>
        </p:nvSpPr>
        <p:spPr bwMode="auto">
          <a:xfrm>
            <a:off x="365125" y="260350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25678" name="Rectangle 81"/>
          <p:cNvSpPr>
            <a:spLocks noChangeArrowheads="1"/>
          </p:cNvSpPr>
          <p:nvPr/>
        </p:nvSpPr>
        <p:spPr bwMode="auto">
          <a:xfrm>
            <a:off x="60467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30</a:t>
            </a:r>
          </a:p>
        </p:txBody>
      </p:sp>
      <p:sp>
        <p:nvSpPr>
          <p:cNvPr id="25679" name="Rectangle 82"/>
          <p:cNvSpPr>
            <a:spLocks noChangeArrowheads="1"/>
          </p:cNvSpPr>
          <p:nvPr/>
        </p:nvSpPr>
        <p:spPr bwMode="auto">
          <a:xfrm>
            <a:off x="5480050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27</a:t>
            </a:r>
          </a:p>
        </p:txBody>
      </p:sp>
      <p:sp>
        <p:nvSpPr>
          <p:cNvPr id="25680" name="Rectangle 83"/>
          <p:cNvSpPr>
            <a:spLocks noChangeArrowheads="1"/>
          </p:cNvSpPr>
          <p:nvPr/>
        </p:nvSpPr>
        <p:spPr bwMode="auto">
          <a:xfrm>
            <a:off x="4911725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24</a:t>
            </a:r>
          </a:p>
        </p:txBody>
      </p:sp>
      <p:sp>
        <p:nvSpPr>
          <p:cNvPr id="25681" name="Rectangle 84"/>
          <p:cNvSpPr>
            <a:spLocks noChangeArrowheads="1"/>
          </p:cNvSpPr>
          <p:nvPr/>
        </p:nvSpPr>
        <p:spPr bwMode="auto">
          <a:xfrm>
            <a:off x="43402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21</a:t>
            </a:r>
          </a:p>
        </p:txBody>
      </p:sp>
      <p:sp>
        <p:nvSpPr>
          <p:cNvPr id="25682" name="Rectangle 85"/>
          <p:cNvSpPr>
            <a:spLocks noChangeArrowheads="1"/>
          </p:cNvSpPr>
          <p:nvPr/>
        </p:nvSpPr>
        <p:spPr bwMode="auto">
          <a:xfrm>
            <a:off x="3773488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25683" name="Rectangle 86"/>
          <p:cNvSpPr>
            <a:spLocks noChangeArrowheads="1"/>
          </p:cNvSpPr>
          <p:nvPr/>
        </p:nvSpPr>
        <p:spPr bwMode="auto">
          <a:xfrm>
            <a:off x="3205163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15</a:t>
            </a:r>
          </a:p>
        </p:txBody>
      </p:sp>
      <p:sp>
        <p:nvSpPr>
          <p:cNvPr id="25684" name="Rectangle 87"/>
          <p:cNvSpPr>
            <a:spLocks noChangeArrowheads="1"/>
          </p:cNvSpPr>
          <p:nvPr/>
        </p:nvSpPr>
        <p:spPr bwMode="auto">
          <a:xfrm>
            <a:off x="26384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25685" name="Rectangle 88"/>
          <p:cNvSpPr>
            <a:spLocks noChangeArrowheads="1"/>
          </p:cNvSpPr>
          <p:nvPr/>
        </p:nvSpPr>
        <p:spPr bwMode="auto">
          <a:xfrm>
            <a:off x="2066925" y="2049463"/>
            <a:ext cx="5715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25686" name="Rectangle 89"/>
          <p:cNvSpPr>
            <a:spLocks noChangeArrowheads="1"/>
          </p:cNvSpPr>
          <p:nvPr/>
        </p:nvSpPr>
        <p:spPr bwMode="auto">
          <a:xfrm>
            <a:off x="1498600" y="2049463"/>
            <a:ext cx="5683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25687" name="Rectangle 90"/>
          <p:cNvSpPr>
            <a:spLocks noChangeArrowheads="1"/>
          </p:cNvSpPr>
          <p:nvPr/>
        </p:nvSpPr>
        <p:spPr bwMode="auto">
          <a:xfrm>
            <a:off x="931863" y="2049463"/>
            <a:ext cx="566737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25688" name="Rectangle 91"/>
          <p:cNvSpPr>
            <a:spLocks noChangeArrowheads="1"/>
          </p:cNvSpPr>
          <p:nvPr/>
        </p:nvSpPr>
        <p:spPr bwMode="auto">
          <a:xfrm>
            <a:off x="365125" y="2049463"/>
            <a:ext cx="566738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25689" name="Rectangle 92"/>
          <p:cNvSpPr>
            <a:spLocks noChangeArrowheads="1"/>
          </p:cNvSpPr>
          <p:nvPr/>
        </p:nvSpPr>
        <p:spPr bwMode="auto">
          <a:xfrm>
            <a:off x="60467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20</a:t>
            </a:r>
          </a:p>
        </p:txBody>
      </p:sp>
      <p:sp>
        <p:nvSpPr>
          <p:cNvPr id="25690" name="Rectangle 93"/>
          <p:cNvSpPr>
            <a:spLocks noChangeArrowheads="1"/>
          </p:cNvSpPr>
          <p:nvPr/>
        </p:nvSpPr>
        <p:spPr bwMode="auto">
          <a:xfrm>
            <a:off x="5480050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18</a:t>
            </a:r>
          </a:p>
        </p:txBody>
      </p:sp>
      <p:sp>
        <p:nvSpPr>
          <p:cNvPr id="25691" name="Rectangle 94"/>
          <p:cNvSpPr>
            <a:spLocks noChangeArrowheads="1"/>
          </p:cNvSpPr>
          <p:nvPr/>
        </p:nvSpPr>
        <p:spPr bwMode="auto">
          <a:xfrm>
            <a:off x="4911725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16</a:t>
            </a:r>
          </a:p>
        </p:txBody>
      </p:sp>
      <p:sp>
        <p:nvSpPr>
          <p:cNvPr id="25692" name="Rectangle 95"/>
          <p:cNvSpPr>
            <a:spLocks noChangeArrowheads="1"/>
          </p:cNvSpPr>
          <p:nvPr/>
        </p:nvSpPr>
        <p:spPr bwMode="auto">
          <a:xfrm>
            <a:off x="43402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14</a:t>
            </a:r>
          </a:p>
        </p:txBody>
      </p:sp>
      <p:sp>
        <p:nvSpPr>
          <p:cNvPr id="25693" name="Rectangle 96"/>
          <p:cNvSpPr>
            <a:spLocks noChangeArrowheads="1"/>
          </p:cNvSpPr>
          <p:nvPr/>
        </p:nvSpPr>
        <p:spPr bwMode="auto">
          <a:xfrm>
            <a:off x="3773488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12</a:t>
            </a:r>
          </a:p>
        </p:txBody>
      </p:sp>
      <p:sp>
        <p:nvSpPr>
          <p:cNvPr id="25694" name="Rectangle 97"/>
          <p:cNvSpPr>
            <a:spLocks noChangeArrowheads="1"/>
          </p:cNvSpPr>
          <p:nvPr/>
        </p:nvSpPr>
        <p:spPr bwMode="auto">
          <a:xfrm>
            <a:off x="3205163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25695" name="Rectangle 98"/>
          <p:cNvSpPr>
            <a:spLocks noChangeArrowheads="1"/>
          </p:cNvSpPr>
          <p:nvPr/>
        </p:nvSpPr>
        <p:spPr bwMode="auto">
          <a:xfrm>
            <a:off x="26384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25696" name="Rectangle 99"/>
          <p:cNvSpPr>
            <a:spLocks noChangeArrowheads="1"/>
          </p:cNvSpPr>
          <p:nvPr/>
        </p:nvSpPr>
        <p:spPr bwMode="auto">
          <a:xfrm>
            <a:off x="2066925" y="1492250"/>
            <a:ext cx="5715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25697" name="Rectangle 100"/>
          <p:cNvSpPr>
            <a:spLocks noChangeArrowheads="1"/>
          </p:cNvSpPr>
          <p:nvPr/>
        </p:nvSpPr>
        <p:spPr bwMode="auto">
          <a:xfrm>
            <a:off x="1498600" y="1492250"/>
            <a:ext cx="5683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25698" name="Rectangle 101"/>
          <p:cNvSpPr>
            <a:spLocks noChangeArrowheads="1"/>
          </p:cNvSpPr>
          <p:nvPr/>
        </p:nvSpPr>
        <p:spPr bwMode="auto">
          <a:xfrm>
            <a:off x="931863" y="1492250"/>
            <a:ext cx="566737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25699" name="Rectangle 102"/>
          <p:cNvSpPr>
            <a:spLocks noChangeArrowheads="1"/>
          </p:cNvSpPr>
          <p:nvPr/>
        </p:nvSpPr>
        <p:spPr bwMode="auto">
          <a:xfrm>
            <a:off x="365125" y="1492250"/>
            <a:ext cx="566738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25700" name="Rectangle 103"/>
          <p:cNvSpPr>
            <a:spLocks noChangeArrowheads="1"/>
          </p:cNvSpPr>
          <p:nvPr/>
        </p:nvSpPr>
        <p:spPr bwMode="auto">
          <a:xfrm>
            <a:off x="60467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25701" name="Rectangle 104"/>
          <p:cNvSpPr>
            <a:spLocks noChangeArrowheads="1"/>
          </p:cNvSpPr>
          <p:nvPr/>
        </p:nvSpPr>
        <p:spPr bwMode="auto">
          <a:xfrm>
            <a:off x="5480050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25702" name="Rectangle 105"/>
          <p:cNvSpPr>
            <a:spLocks noChangeArrowheads="1"/>
          </p:cNvSpPr>
          <p:nvPr/>
        </p:nvSpPr>
        <p:spPr bwMode="auto">
          <a:xfrm>
            <a:off x="4911725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25703" name="Rectangle 106"/>
          <p:cNvSpPr>
            <a:spLocks noChangeArrowheads="1"/>
          </p:cNvSpPr>
          <p:nvPr/>
        </p:nvSpPr>
        <p:spPr bwMode="auto">
          <a:xfrm>
            <a:off x="43402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25704" name="Rectangle 107"/>
          <p:cNvSpPr>
            <a:spLocks noChangeArrowheads="1"/>
          </p:cNvSpPr>
          <p:nvPr/>
        </p:nvSpPr>
        <p:spPr bwMode="auto">
          <a:xfrm>
            <a:off x="3773488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25705" name="Rectangle 108"/>
          <p:cNvSpPr>
            <a:spLocks noChangeArrowheads="1"/>
          </p:cNvSpPr>
          <p:nvPr/>
        </p:nvSpPr>
        <p:spPr bwMode="auto">
          <a:xfrm>
            <a:off x="3205163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25706" name="Rectangle 109"/>
          <p:cNvSpPr>
            <a:spLocks noChangeArrowheads="1"/>
          </p:cNvSpPr>
          <p:nvPr/>
        </p:nvSpPr>
        <p:spPr bwMode="auto">
          <a:xfrm>
            <a:off x="26384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25707" name="Rectangle 110"/>
          <p:cNvSpPr>
            <a:spLocks noChangeArrowheads="1"/>
          </p:cNvSpPr>
          <p:nvPr/>
        </p:nvSpPr>
        <p:spPr bwMode="auto">
          <a:xfrm>
            <a:off x="2066925" y="935038"/>
            <a:ext cx="571500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25708" name="Rectangle 111"/>
          <p:cNvSpPr>
            <a:spLocks noChangeArrowheads="1"/>
          </p:cNvSpPr>
          <p:nvPr/>
        </p:nvSpPr>
        <p:spPr bwMode="auto">
          <a:xfrm>
            <a:off x="1498600" y="935038"/>
            <a:ext cx="568325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25709" name="Rectangle 112"/>
          <p:cNvSpPr>
            <a:spLocks noChangeArrowheads="1"/>
          </p:cNvSpPr>
          <p:nvPr/>
        </p:nvSpPr>
        <p:spPr bwMode="auto">
          <a:xfrm>
            <a:off x="931863" y="935038"/>
            <a:ext cx="566737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25710" name="Rectangle 113"/>
          <p:cNvSpPr>
            <a:spLocks noChangeArrowheads="1"/>
          </p:cNvSpPr>
          <p:nvPr/>
        </p:nvSpPr>
        <p:spPr bwMode="auto">
          <a:xfrm>
            <a:off x="365125" y="935038"/>
            <a:ext cx="566738" cy="55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25711" name="Rectangle 114"/>
          <p:cNvSpPr>
            <a:spLocks noChangeArrowheads="1"/>
          </p:cNvSpPr>
          <p:nvPr/>
        </p:nvSpPr>
        <p:spPr bwMode="auto">
          <a:xfrm>
            <a:off x="60467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10</a:t>
            </a:r>
          </a:p>
        </p:txBody>
      </p:sp>
      <p:sp>
        <p:nvSpPr>
          <p:cNvPr id="25712" name="Rectangle 115"/>
          <p:cNvSpPr>
            <a:spLocks noChangeArrowheads="1"/>
          </p:cNvSpPr>
          <p:nvPr/>
        </p:nvSpPr>
        <p:spPr bwMode="auto">
          <a:xfrm>
            <a:off x="5480050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9</a:t>
            </a:r>
          </a:p>
        </p:txBody>
      </p:sp>
      <p:sp>
        <p:nvSpPr>
          <p:cNvPr id="25713" name="Rectangle 116"/>
          <p:cNvSpPr>
            <a:spLocks noChangeArrowheads="1"/>
          </p:cNvSpPr>
          <p:nvPr/>
        </p:nvSpPr>
        <p:spPr bwMode="auto">
          <a:xfrm>
            <a:off x="4911725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8</a:t>
            </a:r>
          </a:p>
        </p:txBody>
      </p:sp>
      <p:sp>
        <p:nvSpPr>
          <p:cNvPr id="25714" name="Rectangle 117"/>
          <p:cNvSpPr>
            <a:spLocks noChangeArrowheads="1"/>
          </p:cNvSpPr>
          <p:nvPr/>
        </p:nvSpPr>
        <p:spPr bwMode="auto">
          <a:xfrm>
            <a:off x="43402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7</a:t>
            </a:r>
          </a:p>
        </p:txBody>
      </p:sp>
      <p:sp>
        <p:nvSpPr>
          <p:cNvPr id="25715" name="Rectangle 118"/>
          <p:cNvSpPr>
            <a:spLocks noChangeArrowheads="1"/>
          </p:cNvSpPr>
          <p:nvPr/>
        </p:nvSpPr>
        <p:spPr bwMode="auto">
          <a:xfrm>
            <a:off x="3773488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6</a:t>
            </a:r>
          </a:p>
        </p:txBody>
      </p:sp>
      <p:sp>
        <p:nvSpPr>
          <p:cNvPr id="25716" name="Rectangle 119"/>
          <p:cNvSpPr>
            <a:spLocks noChangeArrowheads="1"/>
          </p:cNvSpPr>
          <p:nvPr/>
        </p:nvSpPr>
        <p:spPr bwMode="auto">
          <a:xfrm>
            <a:off x="3205163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5</a:t>
            </a:r>
          </a:p>
        </p:txBody>
      </p:sp>
      <p:sp>
        <p:nvSpPr>
          <p:cNvPr id="25717" name="Rectangle 120"/>
          <p:cNvSpPr>
            <a:spLocks noChangeArrowheads="1"/>
          </p:cNvSpPr>
          <p:nvPr/>
        </p:nvSpPr>
        <p:spPr bwMode="auto">
          <a:xfrm>
            <a:off x="26384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4</a:t>
            </a:r>
          </a:p>
        </p:txBody>
      </p:sp>
      <p:sp>
        <p:nvSpPr>
          <p:cNvPr id="25718" name="Rectangle 121"/>
          <p:cNvSpPr>
            <a:spLocks noChangeArrowheads="1"/>
          </p:cNvSpPr>
          <p:nvPr/>
        </p:nvSpPr>
        <p:spPr bwMode="auto">
          <a:xfrm>
            <a:off x="2066925" y="381000"/>
            <a:ext cx="571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3</a:t>
            </a:r>
          </a:p>
        </p:txBody>
      </p:sp>
      <p:sp>
        <p:nvSpPr>
          <p:cNvPr id="25719" name="Rectangle 122"/>
          <p:cNvSpPr>
            <a:spLocks noChangeArrowheads="1"/>
          </p:cNvSpPr>
          <p:nvPr/>
        </p:nvSpPr>
        <p:spPr bwMode="auto">
          <a:xfrm>
            <a:off x="1498600" y="381000"/>
            <a:ext cx="5683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2</a:t>
            </a:r>
          </a:p>
        </p:txBody>
      </p:sp>
      <p:sp>
        <p:nvSpPr>
          <p:cNvPr id="25720" name="Rectangle 123"/>
          <p:cNvSpPr>
            <a:spLocks noChangeArrowheads="1"/>
          </p:cNvSpPr>
          <p:nvPr/>
        </p:nvSpPr>
        <p:spPr bwMode="auto">
          <a:xfrm>
            <a:off x="931863" y="381000"/>
            <a:ext cx="5667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b="1"/>
              <a:t>1</a:t>
            </a:r>
          </a:p>
        </p:txBody>
      </p:sp>
      <p:sp>
        <p:nvSpPr>
          <p:cNvPr id="25721" name="Rectangle 124"/>
          <p:cNvSpPr>
            <a:spLocks noChangeArrowheads="1"/>
          </p:cNvSpPr>
          <p:nvPr/>
        </p:nvSpPr>
        <p:spPr bwMode="auto">
          <a:xfrm>
            <a:off x="365125" y="381000"/>
            <a:ext cx="5667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2500" b="1"/>
              <a:t>:</a:t>
            </a:r>
          </a:p>
        </p:txBody>
      </p:sp>
      <p:sp>
        <p:nvSpPr>
          <p:cNvPr id="25722" name="Line 125"/>
          <p:cNvSpPr>
            <a:spLocks noChangeShapeType="1"/>
          </p:cNvSpPr>
          <p:nvPr/>
        </p:nvSpPr>
        <p:spPr bwMode="auto">
          <a:xfrm>
            <a:off x="365125" y="381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23" name="Line 126"/>
          <p:cNvSpPr>
            <a:spLocks noChangeShapeType="1"/>
          </p:cNvSpPr>
          <p:nvPr/>
        </p:nvSpPr>
        <p:spPr bwMode="auto">
          <a:xfrm>
            <a:off x="365125" y="9350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24" name="Line 127"/>
          <p:cNvSpPr>
            <a:spLocks noChangeShapeType="1"/>
          </p:cNvSpPr>
          <p:nvPr/>
        </p:nvSpPr>
        <p:spPr bwMode="auto">
          <a:xfrm>
            <a:off x="365125" y="14922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25" name="Line 128"/>
          <p:cNvSpPr>
            <a:spLocks noChangeShapeType="1"/>
          </p:cNvSpPr>
          <p:nvPr/>
        </p:nvSpPr>
        <p:spPr bwMode="auto">
          <a:xfrm>
            <a:off x="365125" y="204946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26" name="Line 129"/>
          <p:cNvSpPr>
            <a:spLocks noChangeShapeType="1"/>
          </p:cNvSpPr>
          <p:nvPr/>
        </p:nvSpPr>
        <p:spPr bwMode="auto">
          <a:xfrm>
            <a:off x="365125" y="260350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27" name="Line 130"/>
          <p:cNvSpPr>
            <a:spLocks noChangeShapeType="1"/>
          </p:cNvSpPr>
          <p:nvPr/>
        </p:nvSpPr>
        <p:spPr bwMode="auto">
          <a:xfrm>
            <a:off x="365125" y="31607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28" name="Line 131"/>
          <p:cNvSpPr>
            <a:spLocks noChangeShapeType="1"/>
          </p:cNvSpPr>
          <p:nvPr/>
        </p:nvSpPr>
        <p:spPr bwMode="auto">
          <a:xfrm>
            <a:off x="365125" y="37147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29" name="Line 132"/>
          <p:cNvSpPr>
            <a:spLocks noChangeShapeType="1"/>
          </p:cNvSpPr>
          <p:nvPr/>
        </p:nvSpPr>
        <p:spPr bwMode="auto">
          <a:xfrm>
            <a:off x="365125" y="4273550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0" name="Line 133"/>
          <p:cNvSpPr>
            <a:spLocks noChangeShapeType="1"/>
          </p:cNvSpPr>
          <p:nvPr/>
        </p:nvSpPr>
        <p:spPr bwMode="auto">
          <a:xfrm>
            <a:off x="365125" y="4829175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1" name="Line 134"/>
          <p:cNvSpPr>
            <a:spLocks noChangeShapeType="1"/>
          </p:cNvSpPr>
          <p:nvPr/>
        </p:nvSpPr>
        <p:spPr bwMode="auto">
          <a:xfrm>
            <a:off x="365125" y="5383213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2" name="Line 135"/>
          <p:cNvSpPr>
            <a:spLocks noChangeShapeType="1"/>
          </p:cNvSpPr>
          <p:nvPr/>
        </p:nvSpPr>
        <p:spPr bwMode="auto">
          <a:xfrm>
            <a:off x="365125" y="5938838"/>
            <a:ext cx="6248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3" name="Line 136"/>
          <p:cNvSpPr>
            <a:spLocks noChangeShapeType="1"/>
          </p:cNvSpPr>
          <p:nvPr/>
        </p:nvSpPr>
        <p:spPr bwMode="auto">
          <a:xfrm>
            <a:off x="365125" y="6477000"/>
            <a:ext cx="624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4" name="Line 137"/>
          <p:cNvSpPr>
            <a:spLocks noChangeShapeType="1"/>
          </p:cNvSpPr>
          <p:nvPr/>
        </p:nvSpPr>
        <p:spPr bwMode="auto">
          <a:xfrm>
            <a:off x="3651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5" name="Line 138"/>
          <p:cNvSpPr>
            <a:spLocks noChangeShapeType="1"/>
          </p:cNvSpPr>
          <p:nvPr/>
        </p:nvSpPr>
        <p:spPr bwMode="auto">
          <a:xfrm>
            <a:off x="9318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6" name="Line 139"/>
          <p:cNvSpPr>
            <a:spLocks noChangeShapeType="1"/>
          </p:cNvSpPr>
          <p:nvPr/>
        </p:nvSpPr>
        <p:spPr bwMode="auto">
          <a:xfrm>
            <a:off x="149860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7" name="Line 140"/>
          <p:cNvSpPr>
            <a:spLocks noChangeShapeType="1"/>
          </p:cNvSpPr>
          <p:nvPr/>
        </p:nvSpPr>
        <p:spPr bwMode="auto">
          <a:xfrm>
            <a:off x="20669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8" name="Line 141"/>
          <p:cNvSpPr>
            <a:spLocks noChangeShapeType="1"/>
          </p:cNvSpPr>
          <p:nvPr/>
        </p:nvSpPr>
        <p:spPr bwMode="auto">
          <a:xfrm>
            <a:off x="26384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39" name="Line 142"/>
          <p:cNvSpPr>
            <a:spLocks noChangeShapeType="1"/>
          </p:cNvSpPr>
          <p:nvPr/>
        </p:nvSpPr>
        <p:spPr bwMode="auto">
          <a:xfrm>
            <a:off x="3205163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40" name="Line 143"/>
          <p:cNvSpPr>
            <a:spLocks noChangeShapeType="1"/>
          </p:cNvSpPr>
          <p:nvPr/>
        </p:nvSpPr>
        <p:spPr bwMode="auto">
          <a:xfrm>
            <a:off x="37734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41" name="Line 144"/>
          <p:cNvSpPr>
            <a:spLocks noChangeShapeType="1"/>
          </p:cNvSpPr>
          <p:nvPr/>
        </p:nvSpPr>
        <p:spPr bwMode="auto">
          <a:xfrm>
            <a:off x="43402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42" name="Line 145"/>
          <p:cNvSpPr>
            <a:spLocks noChangeShapeType="1"/>
          </p:cNvSpPr>
          <p:nvPr/>
        </p:nvSpPr>
        <p:spPr bwMode="auto">
          <a:xfrm>
            <a:off x="4911725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43" name="Line 146"/>
          <p:cNvSpPr>
            <a:spLocks noChangeShapeType="1"/>
          </p:cNvSpPr>
          <p:nvPr/>
        </p:nvSpPr>
        <p:spPr bwMode="auto">
          <a:xfrm>
            <a:off x="5480050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44" name="Line 147"/>
          <p:cNvSpPr>
            <a:spLocks noChangeShapeType="1"/>
          </p:cNvSpPr>
          <p:nvPr/>
        </p:nvSpPr>
        <p:spPr bwMode="auto">
          <a:xfrm>
            <a:off x="6046788" y="381000"/>
            <a:ext cx="0" cy="6096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745" name="Line 148"/>
          <p:cNvSpPr>
            <a:spLocks noChangeShapeType="1"/>
          </p:cNvSpPr>
          <p:nvPr/>
        </p:nvSpPr>
        <p:spPr bwMode="auto">
          <a:xfrm>
            <a:off x="6613525" y="381000"/>
            <a:ext cx="0" cy="60960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7695" name="Line 175"/>
          <p:cNvSpPr>
            <a:spLocks noChangeShapeType="1"/>
          </p:cNvSpPr>
          <p:nvPr/>
        </p:nvSpPr>
        <p:spPr bwMode="auto">
          <a:xfrm>
            <a:off x="457200" y="2967038"/>
            <a:ext cx="20574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7696" name="Line 176"/>
          <p:cNvSpPr>
            <a:spLocks noChangeShapeType="1"/>
          </p:cNvSpPr>
          <p:nvPr/>
        </p:nvSpPr>
        <p:spPr bwMode="auto">
          <a:xfrm flipV="1">
            <a:off x="2514600" y="533400"/>
            <a:ext cx="0" cy="2362200"/>
          </a:xfrm>
          <a:prstGeom prst="line">
            <a:avLst/>
          </a:prstGeom>
          <a:noFill/>
          <a:ln w="38100">
            <a:solidFill>
              <a:srgbClr val="0066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5" name="Text Box 197"/>
          <p:cNvSpPr txBox="1">
            <a:spLocks noChangeArrowheads="1"/>
          </p:cNvSpPr>
          <p:nvPr/>
        </p:nvSpPr>
        <p:spPr bwMode="auto">
          <a:xfrm>
            <a:off x="6781800" y="381000"/>
            <a:ext cx="1920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12 : 4 = ?</a:t>
            </a:r>
          </a:p>
        </p:txBody>
      </p:sp>
      <p:sp>
        <p:nvSpPr>
          <p:cNvPr id="156" name="Text Box 198"/>
          <p:cNvSpPr txBox="1">
            <a:spLocks noChangeArrowheads="1"/>
          </p:cNvSpPr>
          <p:nvPr/>
        </p:nvSpPr>
        <p:spPr bwMode="auto">
          <a:xfrm>
            <a:off x="6629400" y="838200"/>
            <a:ext cx="21494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4 ở cột 1 theo chiều mũi tên sang phải đến số 12.</a:t>
            </a:r>
          </a:p>
        </p:txBody>
      </p:sp>
      <p:sp>
        <p:nvSpPr>
          <p:cNvPr id="157" name="Text Box 204"/>
          <p:cNvSpPr txBox="1">
            <a:spLocks noChangeArrowheads="1"/>
          </p:cNvSpPr>
          <p:nvPr/>
        </p:nvSpPr>
        <p:spPr bwMode="auto">
          <a:xfrm>
            <a:off x="6629400" y="2514600"/>
            <a:ext cx="23018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</a:rPr>
              <a:t>* </a:t>
            </a:r>
            <a:r>
              <a:rPr lang="en-US" sz="2400" b="1">
                <a:latin typeface="Times New Roman" pitchFamily="18" charset="0"/>
              </a:rPr>
              <a:t>Từ số 12  theo chiều mũi tên lên hàng 1 gặp số 3</a:t>
            </a:r>
          </a:p>
        </p:txBody>
      </p:sp>
      <p:sp>
        <p:nvSpPr>
          <p:cNvPr id="158" name="Text Box 206"/>
          <p:cNvSpPr txBox="1">
            <a:spLocks noChangeArrowheads="1"/>
          </p:cNvSpPr>
          <p:nvPr/>
        </p:nvSpPr>
        <p:spPr bwMode="auto">
          <a:xfrm>
            <a:off x="6781800" y="4038600"/>
            <a:ext cx="1525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400" b="1">
                <a:latin typeface="Times New Roman" pitchFamily="18" charset="0"/>
              </a:rPr>
              <a:t>Ta có: </a:t>
            </a:r>
          </a:p>
          <a:p>
            <a:r>
              <a:rPr lang="en-US" sz="2400" b="1">
                <a:latin typeface="Times New Roman" pitchFamily="18" charset="0"/>
              </a:rPr>
              <a:t>   12: 4 = 3</a:t>
            </a:r>
          </a:p>
        </p:txBody>
      </p:sp>
      <p:sp>
        <p:nvSpPr>
          <p:cNvPr id="159" name="Text Box 207"/>
          <p:cNvSpPr txBox="1">
            <a:spLocks noChangeArrowheads="1"/>
          </p:cNvSpPr>
          <p:nvPr/>
        </p:nvSpPr>
        <p:spPr bwMode="auto">
          <a:xfrm>
            <a:off x="6858000" y="5029200"/>
            <a:ext cx="1752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</a:rPr>
              <a:t>*Tương tự:</a:t>
            </a:r>
          </a:p>
          <a:p>
            <a:r>
              <a:rPr lang="en-US" sz="2400" b="1">
                <a:latin typeface="Times New Roman" pitchFamily="18" charset="0"/>
              </a:rPr>
              <a:t>  12 : 3 = </a:t>
            </a:r>
          </a:p>
        </p:txBody>
      </p:sp>
      <p:sp>
        <p:nvSpPr>
          <p:cNvPr id="160" name="Line 162"/>
          <p:cNvSpPr>
            <a:spLocks noChangeShapeType="1"/>
          </p:cNvSpPr>
          <p:nvPr/>
        </p:nvSpPr>
        <p:spPr bwMode="auto">
          <a:xfrm flipV="1">
            <a:off x="3124200" y="762000"/>
            <a:ext cx="0" cy="1646238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2" name="Line 157"/>
          <p:cNvSpPr>
            <a:spLocks noChangeShapeType="1"/>
          </p:cNvSpPr>
          <p:nvPr/>
        </p:nvSpPr>
        <p:spPr bwMode="auto">
          <a:xfrm>
            <a:off x="609600" y="2362200"/>
            <a:ext cx="24685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1" name="TextBox 160"/>
          <p:cNvSpPr txBox="1">
            <a:spLocks noChangeArrowheads="1"/>
          </p:cNvSpPr>
          <p:nvPr/>
        </p:nvSpPr>
        <p:spPr bwMode="auto">
          <a:xfrm>
            <a:off x="8077200" y="5405438"/>
            <a:ext cx="336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4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7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7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695" grpId="0" animBg="1"/>
      <p:bldP spid="107696" grpId="0" animBg="1"/>
      <p:bldP spid="155" grpId="0"/>
      <p:bldP spid="156" grpId="0"/>
      <p:bldP spid="157" grpId="0"/>
      <p:bldP spid="158" grpId="0"/>
      <p:bldP spid="159" grpId="0"/>
      <p:bldP spid="160" grpId="0" animBg="1"/>
      <p:bldP spid="160" grpId="1" animBg="1"/>
      <p:bldP spid="162" grpId="0" animBg="1"/>
      <p:bldP spid="162" grpId="1" animBg="1"/>
      <p:bldP spid="16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7" name="Group 5"/>
          <p:cNvGraphicFramePr>
            <a:graphicFrameLocks noGrp="1"/>
          </p:cNvGraphicFramePr>
          <p:nvPr/>
        </p:nvGraphicFramePr>
        <p:xfrm>
          <a:off x="152400" y="477838"/>
          <a:ext cx="6400800" cy="5703887"/>
        </p:xfrm>
        <a:graphic>
          <a:graphicData uri="http://schemas.openxmlformats.org/drawingml/2006/table">
            <a:tbl>
              <a:tblPr/>
              <a:tblGrid>
                <a:gridCol w="581025"/>
                <a:gridCol w="584200"/>
                <a:gridCol w="581025"/>
                <a:gridCol w="581025"/>
                <a:gridCol w="579438"/>
                <a:gridCol w="587375"/>
                <a:gridCol w="579437"/>
                <a:gridCol w="581025"/>
                <a:gridCol w="581025"/>
                <a:gridCol w="584200"/>
                <a:gridCol w="581025"/>
              </a:tblGrid>
              <a:tr h="512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4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2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4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4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87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463" name="Text Box 151"/>
          <p:cNvSpPr txBox="1">
            <a:spLocks noChangeArrowheads="1"/>
          </p:cNvSpPr>
          <p:nvPr/>
        </p:nvSpPr>
        <p:spPr bwMode="auto">
          <a:xfrm>
            <a:off x="6858000" y="2057400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24 : 6 =</a:t>
            </a:r>
            <a:r>
              <a:rPr lang="en-US"/>
              <a:t> </a:t>
            </a:r>
          </a:p>
        </p:txBody>
      </p:sp>
      <p:sp>
        <p:nvSpPr>
          <p:cNvPr id="13464" name="Text Box 152"/>
          <p:cNvSpPr txBox="1">
            <a:spLocks noChangeArrowheads="1"/>
          </p:cNvSpPr>
          <p:nvPr/>
        </p:nvSpPr>
        <p:spPr bwMode="auto">
          <a:xfrm>
            <a:off x="6781800" y="3200400"/>
            <a:ext cx="128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 sz="2400" b="1"/>
              <a:t>49 : 7 =</a:t>
            </a:r>
          </a:p>
        </p:txBody>
      </p:sp>
      <p:sp>
        <p:nvSpPr>
          <p:cNvPr id="13465" name="Text Box 153"/>
          <p:cNvSpPr txBox="1">
            <a:spLocks noChangeArrowheads="1"/>
          </p:cNvSpPr>
          <p:nvPr/>
        </p:nvSpPr>
        <p:spPr bwMode="auto">
          <a:xfrm>
            <a:off x="6781800" y="4419600"/>
            <a:ext cx="1543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 sz="2400" b="1"/>
              <a:t>80 : 10 = </a:t>
            </a:r>
          </a:p>
        </p:txBody>
      </p:sp>
      <p:sp>
        <p:nvSpPr>
          <p:cNvPr id="13466" name="Text Box 154"/>
          <p:cNvSpPr txBox="1">
            <a:spLocks noChangeArrowheads="1"/>
          </p:cNvSpPr>
          <p:nvPr/>
        </p:nvSpPr>
        <p:spPr bwMode="auto">
          <a:xfrm>
            <a:off x="7945438" y="2024063"/>
            <a:ext cx="417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 sz="2400" b="1"/>
              <a:t>4</a:t>
            </a:r>
          </a:p>
        </p:txBody>
      </p:sp>
      <p:sp>
        <p:nvSpPr>
          <p:cNvPr id="13467" name="Text Box 155"/>
          <p:cNvSpPr txBox="1">
            <a:spLocks noChangeArrowheads="1"/>
          </p:cNvSpPr>
          <p:nvPr/>
        </p:nvSpPr>
        <p:spPr bwMode="auto">
          <a:xfrm>
            <a:off x="7940675" y="3171825"/>
            <a:ext cx="417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 sz="2400" b="1"/>
              <a:t>7</a:t>
            </a:r>
          </a:p>
        </p:txBody>
      </p:sp>
      <p:sp>
        <p:nvSpPr>
          <p:cNvPr id="13468" name="Text Box 156"/>
          <p:cNvSpPr txBox="1">
            <a:spLocks noChangeArrowheads="1"/>
          </p:cNvSpPr>
          <p:nvPr/>
        </p:nvSpPr>
        <p:spPr bwMode="auto">
          <a:xfrm>
            <a:off x="8145463" y="4405313"/>
            <a:ext cx="417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</a:t>
            </a:r>
            <a:r>
              <a:rPr lang="en-US" sz="2400" b="1"/>
              <a:t>8</a:t>
            </a:r>
          </a:p>
        </p:txBody>
      </p:sp>
      <p:sp>
        <p:nvSpPr>
          <p:cNvPr id="13470" name="Line 158"/>
          <p:cNvSpPr>
            <a:spLocks noChangeShapeType="1"/>
          </p:cNvSpPr>
          <p:nvPr/>
        </p:nvSpPr>
        <p:spPr bwMode="auto">
          <a:xfrm flipV="1">
            <a:off x="2867025" y="625475"/>
            <a:ext cx="0" cy="3200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71" name="Line 159"/>
          <p:cNvSpPr>
            <a:spLocks noChangeShapeType="1"/>
          </p:cNvSpPr>
          <p:nvPr/>
        </p:nvSpPr>
        <p:spPr bwMode="auto">
          <a:xfrm>
            <a:off x="347663" y="4337050"/>
            <a:ext cx="4114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72" name="Line 160"/>
          <p:cNvSpPr>
            <a:spLocks noChangeShapeType="1"/>
          </p:cNvSpPr>
          <p:nvPr/>
        </p:nvSpPr>
        <p:spPr bwMode="auto">
          <a:xfrm flipV="1">
            <a:off x="4605338" y="681038"/>
            <a:ext cx="0" cy="36576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73" name="Line 161"/>
          <p:cNvSpPr>
            <a:spLocks noChangeShapeType="1"/>
          </p:cNvSpPr>
          <p:nvPr/>
        </p:nvSpPr>
        <p:spPr bwMode="auto">
          <a:xfrm>
            <a:off x="558800" y="5943600"/>
            <a:ext cx="4389438" cy="0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474" name="Line 162"/>
          <p:cNvSpPr>
            <a:spLocks noChangeShapeType="1"/>
          </p:cNvSpPr>
          <p:nvPr/>
        </p:nvSpPr>
        <p:spPr bwMode="auto">
          <a:xfrm flipV="1">
            <a:off x="5173663" y="666750"/>
            <a:ext cx="0" cy="5121275"/>
          </a:xfrm>
          <a:prstGeom prst="line">
            <a:avLst/>
          </a:prstGeom>
          <a:noFill/>
          <a:ln w="28575">
            <a:solidFill>
              <a:srgbClr val="99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" name="Line 159"/>
          <p:cNvSpPr>
            <a:spLocks noChangeShapeType="1"/>
          </p:cNvSpPr>
          <p:nvPr/>
        </p:nvSpPr>
        <p:spPr bwMode="auto">
          <a:xfrm>
            <a:off x="304800" y="3962400"/>
            <a:ext cx="2651125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3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63" grpId="0"/>
      <p:bldP spid="13464" grpId="0"/>
      <p:bldP spid="13465" grpId="0"/>
      <p:bldP spid="13466" grpId="0"/>
      <p:bldP spid="13467" grpId="0"/>
      <p:bldP spid="13468" grpId="0"/>
      <p:bldP spid="13470" grpId="0" animBg="1"/>
      <p:bldP spid="13471" grpId="0" animBg="1"/>
      <p:bldP spid="13472" grpId="0" animBg="1"/>
      <p:bldP spid="13473" grpId="0" animBg="1"/>
      <p:bldP spid="1347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4&quot;/&gt;&lt;/object&gt;&lt;object type=&quot;3&quot; unique_id=&quot;10004&quot;&gt;&lt;property id=&quot;20148&quot; value=&quot;5&quot;/&gt;&lt;property id=&quot;20300&quot; value=&quot;Slide 2&quot;/&gt;&lt;property id=&quot;20307&quot; value=&quot;273&quot;/&gt;&lt;/object&gt;&lt;object type=&quot;3&quot; unique_id=&quot;10005&quot;&gt;&lt;property id=&quot;20148&quot; value=&quot;5&quot;/&gt;&lt;property id=&quot;20300&quot; value=&quot;Slide 3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5&quot;/&gt;&lt;property id=&quot;20307&quot; value=&quot;275&quot;/&gt;&lt;/object&gt;&lt;object type=&quot;3&quot; unique_id=&quot;10008&quot;&gt;&lt;property id=&quot;20148&quot; value=&quot;5&quot;/&gt;&lt;property id=&quot;20300&quot; value=&quot;Slide 6 - &amp;quot;Thứ năm ngày 10 tháng 12 năm 2015 &amp;quot;&quot;/&gt;&lt;property id=&quot;20307&quot; value=&quot;266&quot;/&gt;&lt;/object&gt;&lt;object type=&quot;3&quot; unique_id=&quot;10009&quot;&gt;&lt;property id=&quot;20148&quot; value=&quot;5&quot;/&gt;&lt;property id=&quot;20300&quot; value=&quot;Slide 7&quot;/&gt;&lt;property id=&quot;20307&quot; value=&quot;262&quot;/&gt;&lt;/object&gt;&lt;object type=&quot;3&quot; unique_id=&quot;10010&quot;&gt;&lt;property id=&quot;20148&quot; value=&quot;5&quot;/&gt;&lt;property id=&quot;20300&quot; value=&quot;Slide 8&quot;/&gt;&lt;property id=&quot;20307&quot; value=&quot;263&quot;/&gt;&lt;/object&gt;&lt;object type=&quot;3&quot; unique_id=&quot;10011&quot;&gt;&lt;property id=&quot;20148&quot; value=&quot;5&quot;/&gt;&lt;property id=&quot;20300&quot; value=&quot;Slide 9&quot;/&gt;&lt;property id=&quot;20307&quot; value=&quot;272&quot;/&gt;&lt;/object&gt;&lt;/object&gt;&lt;object type=&quot;8&quot; unique_id=&quot;10022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920</TotalTime>
  <Words>1786</Words>
  <Application>Microsoft Office PowerPoint</Application>
  <PresentationFormat>On-screen Show (4:3)</PresentationFormat>
  <Paragraphs>1577</Paragraphs>
  <Slides>25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.VnTime</vt:lpstr>
      <vt:lpstr>Times New Roman</vt:lpstr>
      <vt:lpstr>Arial Black</vt:lpstr>
      <vt:lpstr>.VnAristote</vt:lpstr>
      <vt:lpstr>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89</cp:revision>
  <dcterms:created xsi:type="dcterms:W3CDTF">2012-11-25T19:28:20Z</dcterms:created>
  <dcterms:modified xsi:type="dcterms:W3CDTF">2017-08-30T06:15:15Z</dcterms:modified>
</cp:coreProperties>
</file>